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9.jpg" ContentType="image/jpg"/>
  <Override PartName="/ppt/media/image10.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2" r:id="rId1"/>
  </p:sldMasterIdLst>
  <p:notesMasterIdLst>
    <p:notesMasterId r:id="rId45"/>
  </p:notesMasterIdLst>
  <p:sldIdLst>
    <p:sldId id="286" r:id="rId2"/>
    <p:sldId id="284" r:id="rId3"/>
    <p:sldId id="283" r:id="rId4"/>
    <p:sldId id="285" r:id="rId5"/>
    <p:sldId id="287" r:id="rId6"/>
    <p:sldId id="288" r:id="rId7"/>
    <p:sldId id="289" r:id="rId8"/>
    <p:sldId id="290" r:id="rId9"/>
    <p:sldId id="291" r:id="rId10"/>
    <p:sldId id="292" r:id="rId11"/>
    <p:sldId id="298" r:id="rId12"/>
    <p:sldId id="299" r:id="rId13"/>
    <p:sldId id="293" r:id="rId14"/>
    <p:sldId id="294" r:id="rId15"/>
    <p:sldId id="295" r:id="rId16"/>
    <p:sldId id="296" r:id="rId17"/>
    <p:sldId id="300" r:id="rId18"/>
    <p:sldId id="282" r:id="rId19"/>
    <p:sldId id="281" r:id="rId20"/>
    <p:sldId id="280" r:id="rId21"/>
    <p:sldId id="278" r:id="rId22"/>
    <p:sldId id="259" r:id="rId23"/>
    <p:sldId id="277" r:id="rId24"/>
    <p:sldId id="276" r:id="rId25"/>
    <p:sldId id="275" r:id="rId26"/>
    <p:sldId id="274" r:id="rId27"/>
    <p:sldId id="273" r:id="rId28"/>
    <p:sldId id="272" r:id="rId29"/>
    <p:sldId id="266" r:id="rId30"/>
    <p:sldId id="267" r:id="rId31"/>
    <p:sldId id="271" r:id="rId32"/>
    <p:sldId id="268" r:id="rId33"/>
    <p:sldId id="269" r:id="rId34"/>
    <p:sldId id="270" r:id="rId35"/>
    <p:sldId id="265" r:id="rId36"/>
    <p:sldId id="264" r:id="rId37"/>
    <p:sldId id="263" r:id="rId38"/>
    <p:sldId id="262" r:id="rId39"/>
    <p:sldId id="260" r:id="rId40"/>
    <p:sldId id="261" r:id="rId41"/>
    <p:sldId id="258" r:id="rId42"/>
    <p:sldId id="256" r:id="rId43"/>
    <p:sldId id="257" r:id="rId44"/>
  </p:sldIdLst>
  <p:sldSz cx="10693400" cy="7556500"/>
  <p:notesSz cx="10693400" cy="7556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38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B8C2FC-915F-457E-AE56-5CB7A6259BEC}"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EEB4D0D6-5EC4-4CBF-B25B-DD619278D23B}">
      <dgm:prSet/>
      <dgm:spPr/>
      <dgm:t>
        <a:bodyPr/>
        <a:lstStyle/>
        <a:p>
          <a:r>
            <a:rPr lang="en-IN" dirty="0"/>
            <a:t>Is a type of ARTIFICAL INTELLGIENCE</a:t>
          </a:r>
        </a:p>
      </dgm:t>
    </dgm:pt>
    <dgm:pt modelId="{7EF476B0-930C-4D52-B9AA-7AE0FF664EFD}" type="parTrans" cxnId="{BC18975A-0355-4C5F-AF87-B57DFDCB6A3D}">
      <dgm:prSet/>
      <dgm:spPr/>
      <dgm:t>
        <a:bodyPr/>
        <a:lstStyle/>
        <a:p>
          <a:endParaRPr lang="en-IN"/>
        </a:p>
      </dgm:t>
    </dgm:pt>
    <dgm:pt modelId="{83AC25A9-265B-4521-AA8A-5854C621C8E6}" type="sibTrans" cxnId="{BC18975A-0355-4C5F-AF87-B57DFDCB6A3D}">
      <dgm:prSet/>
      <dgm:spPr/>
      <dgm:t>
        <a:bodyPr/>
        <a:lstStyle/>
        <a:p>
          <a:endParaRPr lang="en-IN"/>
        </a:p>
      </dgm:t>
    </dgm:pt>
    <dgm:pt modelId="{AFFCDF8D-CB6D-4B1C-ABDA-2CDA09E8D472}">
      <dgm:prSet/>
      <dgm:spPr/>
      <dgm:t>
        <a:bodyPr/>
        <a:lstStyle/>
        <a:p>
          <a:r>
            <a:rPr lang="en-US"/>
            <a:t>Is a system</a:t>
          </a:r>
          <a:endParaRPr lang="en-IN"/>
        </a:p>
      </dgm:t>
    </dgm:pt>
    <dgm:pt modelId="{3733826D-01C8-401D-8AF8-C77354A22E8B}" type="parTrans" cxnId="{78D0ED18-52CA-46CF-9E30-8A5B78CC3CF0}">
      <dgm:prSet/>
      <dgm:spPr/>
      <dgm:t>
        <a:bodyPr/>
        <a:lstStyle/>
        <a:p>
          <a:endParaRPr lang="en-IN"/>
        </a:p>
      </dgm:t>
    </dgm:pt>
    <dgm:pt modelId="{7B9F1B5B-F354-41DA-BEF6-631667E1474C}" type="sibTrans" cxnId="{78D0ED18-52CA-46CF-9E30-8A5B78CC3CF0}">
      <dgm:prSet/>
      <dgm:spPr/>
      <dgm:t>
        <a:bodyPr/>
        <a:lstStyle/>
        <a:p>
          <a:endParaRPr lang="en-IN"/>
        </a:p>
      </dgm:t>
    </dgm:pt>
    <dgm:pt modelId="{FAA1968F-CF5F-4FF4-BFF2-30D5A4286BD1}">
      <dgm:prSet/>
      <dgm:spPr/>
      <dgm:t>
        <a:bodyPr/>
        <a:lstStyle/>
        <a:p>
          <a:r>
            <a:rPr lang="en-US"/>
            <a:t>that can automate tasks</a:t>
          </a:r>
          <a:endParaRPr lang="en-IN"/>
        </a:p>
      </dgm:t>
    </dgm:pt>
    <dgm:pt modelId="{968643E8-7127-45C1-A0DB-B09C41B28AA9}" type="parTrans" cxnId="{B2F4ACDE-8645-4846-ACA5-0E7C51081181}">
      <dgm:prSet/>
      <dgm:spPr/>
      <dgm:t>
        <a:bodyPr/>
        <a:lstStyle/>
        <a:p>
          <a:endParaRPr lang="en-IN"/>
        </a:p>
      </dgm:t>
    </dgm:pt>
    <dgm:pt modelId="{5043F586-372C-4A09-B29C-B4C58A1546DE}" type="sibTrans" cxnId="{B2F4ACDE-8645-4846-ACA5-0E7C51081181}">
      <dgm:prSet/>
      <dgm:spPr/>
      <dgm:t>
        <a:bodyPr/>
        <a:lstStyle/>
        <a:p>
          <a:endParaRPr lang="en-IN"/>
        </a:p>
      </dgm:t>
    </dgm:pt>
    <dgm:pt modelId="{AF1DAA09-7146-400F-A10F-01F4F64B1997}">
      <dgm:prSet/>
      <dgm:spPr/>
      <dgm:t>
        <a:bodyPr/>
        <a:lstStyle/>
        <a:p>
          <a:r>
            <a:rPr lang="en-US"/>
            <a:t>adjust its behavior, and</a:t>
          </a:r>
          <a:endParaRPr lang="en-IN"/>
        </a:p>
      </dgm:t>
    </dgm:pt>
    <dgm:pt modelId="{3D94A0DE-84B2-470B-8F68-1923E93DF48D}" type="parTrans" cxnId="{96FF9A8D-EED4-41DD-9AC4-DAE85E00C4C9}">
      <dgm:prSet/>
      <dgm:spPr/>
      <dgm:t>
        <a:bodyPr/>
        <a:lstStyle/>
        <a:p>
          <a:endParaRPr lang="en-IN"/>
        </a:p>
      </dgm:t>
    </dgm:pt>
    <dgm:pt modelId="{724E9ED5-0194-4A39-AB47-F62F1F906AF4}" type="sibTrans" cxnId="{96FF9A8D-EED4-41DD-9AC4-DAE85E00C4C9}">
      <dgm:prSet/>
      <dgm:spPr/>
      <dgm:t>
        <a:bodyPr/>
        <a:lstStyle/>
        <a:p>
          <a:endParaRPr lang="en-IN"/>
        </a:p>
      </dgm:t>
    </dgm:pt>
    <dgm:pt modelId="{6CE35177-8F2C-4B97-82B9-87668CE38397}">
      <dgm:prSet/>
      <dgm:spPr/>
      <dgm:t>
        <a:bodyPr/>
        <a:lstStyle/>
        <a:p>
          <a:r>
            <a:rPr lang="en-US"/>
            <a:t>take action without needing step-by-step instructions</a:t>
          </a:r>
          <a:endParaRPr lang="en-IN"/>
        </a:p>
      </dgm:t>
    </dgm:pt>
    <dgm:pt modelId="{EBFF51A6-DEBB-4EA6-86FD-53D1D4E47598}" type="parTrans" cxnId="{F7B243AB-EFD4-4D90-B0A0-6038A824E553}">
      <dgm:prSet/>
      <dgm:spPr/>
      <dgm:t>
        <a:bodyPr/>
        <a:lstStyle/>
        <a:p>
          <a:endParaRPr lang="en-IN"/>
        </a:p>
      </dgm:t>
    </dgm:pt>
    <dgm:pt modelId="{7532BF1F-A4A2-4768-993C-617F7DF5814A}" type="sibTrans" cxnId="{F7B243AB-EFD4-4D90-B0A0-6038A824E553}">
      <dgm:prSet/>
      <dgm:spPr/>
      <dgm:t>
        <a:bodyPr/>
        <a:lstStyle/>
        <a:p>
          <a:endParaRPr lang="en-IN"/>
        </a:p>
      </dgm:t>
    </dgm:pt>
    <dgm:pt modelId="{0000A0A2-60BD-4CDD-BBCA-7AB917A06BCC}" type="pres">
      <dgm:prSet presAssocID="{89B8C2FC-915F-457E-AE56-5CB7A6259BEC}" presName="linear" presStyleCnt="0">
        <dgm:presLayoutVars>
          <dgm:animLvl val="lvl"/>
          <dgm:resizeHandles val="exact"/>
        </dgm:presLayoutVars>
      </dgm:prSet>
      <dgm:spPr/>
    </dgm:pt>
    <dgm:pt modelId="{39318D4F-ED03-48F7-B922-CB5D220F9254}" type="pres">
      <dgm:prSet presAssocID="{EEB4D0D6-5EC4-4CBF-B25B-DD619278D23B}" presName="parentText" presStyleLbl="node1" presStyleIdx="0" presStyleCnt="2">
        <dgm:presLayoutVars>
          <dgm:chMax val="0"/>
          <dgm:bulletEnabled val="1"/>
        </dgm:presLayoutVars>
      </dgm:prSet>
      <dgm:spPr/>
    </dgm:pt>
    <dgm:pt modelId="{575EBCDB-9514-463E-8F9E-E203E2AD9BCA}" type="pres">
      <dgm:prSet presAssocID="{83AC25A9-265B-4521-AA8A-5854C621C8E6}" presName="spacer" presStyleCnt="0"/>
      <dgm:spPr/>
    </dgm:pt>
    <dgm:pt modelId="{932117F3-B7E8-439F-A436-893D003C9EA5}" type="pres">
      <dgm:prSet presAssocID="{AFFCDF8D-CB6D-4B1C-ABDA-2CDA09E8D472}" presName="parentText" presStyleLbl="node1" presStyleIdx="1" presStyleCnt="2">
        <dgm:presLayoutVars>
          <dgm:chMax val="0"/>
          <dgm:bulletEnabled val="1"/>
        </dgm:presLayoutVars>
      </dgm:prSet>
      <dgm:spPr/>
    </dgm:pt>
    <dgm:pt modelId="{396D0EB6-46FA-4B35-BD25-B013CDA70241}" type="pres">
      <dgm:prSet presAssocID="{AFFCDF8D-CB6D-4B1C-ABDA-2CDA09E8D472}" presName="childText" presStyleLbl="revTx" presStyleIdx="0" presStyleCnt="1">
        <dgm:presLayoutVars>
          <dgm:bulletEnabled val="1"/>
        </dgm:presLayoutVars>
      </dgm:prSet>
      <dgm:spPr/>
    </dgm:pt>
  </dgm:ptLst>
  <dgm:cxnLst>
    <dgm:cxn modelId="{6D94CB0C-C83F-4B4C-B2FB-FBACF5F1436D}" type="presOf" srcId="{6CE35177-8F2C-4B97-82B9-87668CE38397}" destId="{396D0EB6-46FA-4B35-BD25-B013CDA70241}" srcOrd="0" destOrd="2" presId="urn:microsoft.com/office/officeart/2005/8/layout/vList2"/>
    <dgm:cxn modelId="{78D0ED18-52CA-46CF-9E30-8A5B78CC3CF0}" srcId="{89B8C2FC-915F-457E-AE56-5CB7A6259BEC}" destId="{AFFCDF8D-CB6D-4B1C-ABDA-2CDA09E8D472}" srcOrd="1" destOrd="0" parTransId="{3733826D-01C8-401D-8AF8-C77354A22E8B}" sibTransId="{7B9F1B5B-F354-41DA-BEF6-631667E1474C}"/>
    <dgm:cxn modelId="{768FDF1D-1B2D-407B-978F-062FFEB14C76}" type="presOf" srcId="{FAA1968F-CF5F-4FF4-BFF2-30D5A4286BD1}" destId="{396D0EB6-46FA-4B35-BD25-B013CDA70241}" srcOrd="0" destOrd="0" presId="urn:microsoft.com/office/officeart/2005/8/layout/vList2"/>
    <dgm:cxn modelId="{1204B42E-636E-4EFB-8A8A-13C4B8671F4F}" type="presOf" srcId="{AFFCDF8D-CB6D-4B1C-ABDA-2CDA09E8D472}" destId="{932117F3-B7E8-439F-A436-893D003C9EA5}" srcOrd="0" destOrd="0" presId="urn:microsoft.com/office/officeart/2005/8/layout/vList2"/>
    <dgm:cxn modelId="{BC18975A-0355-4C5F-AF87-B57DFDCB6A3D}" srcId="{89B8C2FC-915F-457E-AE56-5CB7A6259BEC}" destId="{EEB4D0D6-5EC4-4CBF-B25B-DD619278D23B}" srcOrd="0" destOrd="0" parTransId="{7EF476B0-930C-4D52-B9AA-7AE0FF664EFD}" sibTransId="{83AC25A9-265B-4521-AA8A-5854C621C8E6}"/>
    <dgm:cxn modelId="{F55B828B-0E18-4FEC-8396-FC9C3874BECB}" type="presOf" srcId="{89B8C2FC-915F-457E-AE56-5CB7A6259BEC}" destId="{0000A0A2-60BD-4CDD-BBCA-7AB917A06BCC}" srcOrd="0" destOrd="0" presId="urn:microsoft.com/office/officeart/2005/8/layout/vList2"/>
    <dgm:cxn modelId="{96FF9A8D-EED4-41DD-9AC4-DAE85E00C4C9}" srcId="{AFFCDF8D-CB6D-4B1C-ABDA-2CDA09E8D472}" destId="{AF1DAA09-7146-400F-A10F-01F4F64B1997}" srcOrd="1" destOrd="0" parTransId="{3D94A0DE-84B2-470B-8F68-1923E93DF48D}" sibTransId="{724E9ED5-0194-4A39-AB47-F62F1F906AF4}"/>
    <dgm:cxn modelId="{0B6C768E-1718-4FCF-B941-AFDFD51A8F44}" type="presOf" srcId="{AF1DAA09-7146-400F-A10F-01F4F64B1997}" destId="{396D0EB6-46FA-4B35-BD25-B013CDA70241}" srcOrd="0" destOrd="1" presId="urn:microsoft.com/office/officeart/2005/8/layout/vList2"/>
    <dgm:cxn modelId="{46063891-003E-4B88-9ACC-731394C7480F}" type="presOf" srcId="{EEB4D0D6-5EC4-4CBF-B25B-DD619278D23B}" destId="{39318D4F-ED03-48F7-B922-CB5D220F9254}" srcOrd="0" destOrd="0" presId="urn:microsoft.com/office/officeart/2005/8/layout/vList2"/>
    <dgm:cxn modelId="{F7B243AB-EFD4-4D90-B0A0-6038A824E553}" srcId="{AFFCDF8D-CB6D-4B1C-ABDA-2CDA09E8D472}" destId="{6CE35177-8F2C-4B97-82B9-87668CE38397}" srcOrd="2" destOrd="0" parTransId="{EBFF51A6-DEBB-4EA6-86FD-53D1D4E47598}" sibTransId="{7532BF1F-A4A2-4768-993C-617F7DF5814A}"/>
    <dgm:cxn modelId="{B2F4ACDE-8645-4846-ACA5-0E7C51081181}" srcId="{AFFCDF8D-CB6D-4B1C-ABDA-2CDA09E8D472}" destId="{FAA1968F-CF5F-4FF4-BFF2-30D5A4286BD1}" srcOrd="0" destOrd="0" parTransId="{968643E8-7127-45C1-A0DB-B09C41B28AA9}" sibTransId="{5043F586-372C-4A09-B29C-B4C58A1546DE}"/>
    <dgm:cxn modelId="{39A73230-477F-4BF0-9A1E-6094CA0AC677}" type="presParOf" srcId="{0000A0A2-60BD-4CDD-BBCA-7AB917A06BCC}" destId="{39318D4F-ED03-48F7-B922-CB5D220F9254}" srcOrd="0" destOrd="0" presId="urn:microsoft.com/office/officeart/2005/8/layout/vList2"/>
    <dgm:cxn modelId="{53B6CCBF-259D-4FBF-AF91-62B1711D0B77}" type="presParOf" srcId="{0000A0A2-60BD-4CDD-BBCA-7AB917A06BCC}" destId="{575EBCDB-9514-463E-8F9E-E203E2AD9BCA}" srcOrd="1" destOrd="0" presId="urn:microsoft.com/office/officeart/2005/8/layout/vList2"/>
    <dgm:cxn modelId="{5DFBA9C5-6DA7-4337-BBC1-A853DEBA7866}" type="presParOf" srcId="{0000A0A2-60BD-4CDD-BBCA-7AB917A06BCC}" destId="{932117F3-B7E8-439F-A436-893D003C9EA5}" srcOrd="2" destOrd="0" presId="urn:microsoft.com/office/officeart/2005/8/layout/vList2"/>
    <dgm:cxn modelId="{29D1D234-0627-4B49-BC29-8AEAEF448793}" type="presParOf" srcId="{0000A0A2-60BD-4CDD-BBCA-7AB917A06BCC}" destId="{396D0EB6-46FA-4B35-BD25-B013CDA7024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93528-8966-49EC-B15B-543BE60E4CE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B895636-4640-4AD5-9B7C-7BFD7EF12942}">
      <dgm:prSet/>
      <dgm:spPr/>
      <dgm:t>
        <a:bodyPr/>
        <a:lstStyle/>
        <a:p>
          <a:r>
            <a:rPr lang="en-US" b="1"/>
            <a:t>Autonomy</a:t>
          </a:r>
          <a:r>
            <a:rPr lang="en-US"/>
            <a:t>: AI agents can operate independently, making decisions based on available data without requiring constant human intervention.</a:t>
          </a:r>
          <a:endParaRPr lang="en-IN"/>
        </a:p>
      </dgm:t>
    </dgm:pt>
    <dgm:pt modelId="{AD15C5A6-09E1-472F-83C2-9376837A7F1D}" type="parTrans" cxnId="{4DD08185-3F4A-402B-B852-EDAE12AD86DB}">
      <dgm:prSet/>
      <dgm:spPr/>
      <dgm:t>
        <a:bodyPr/>
        <a:lstStyle/>
        <a:p>
          <a:endParaRPr lang="en-IN"/>
        </a:p>
      </dgm:t>
    </dgm:pt>
    <dgm:pt modelId="{FABD1144-C28B-4127-902F-7C48545DFB6D}" type="sibTrans" cxnId="{4DD08185-3F4A-402B-B852-EDAE12AD86DB}">
      <dgm:prSet/>
      <dgm:spPr/>
      <dgm:t>
        <a:bodyPr/>
        <a:lstStyle/>
        <a:p>
          <a:endParaRPr lang="en-IN"/>
        </a:p>
      </dgm:t>
    </dgm:pt>
    <dgm:pt modelId="{C6074455-D8E3-4631-9C53-23406B3A706E}">
      <dgm:prSet/>
      <dgm:spPr/>
      <dgm:t>
        <a:bodyPr/>
        <a:lstStyle/>
        <a:p>
          <a:r>
            <a:rPr lang="en-US" b="1"/>
            <a:t>Learning and Adaptability</a:t>
          </a:r>
          <a:r>
            <a:rPr lang="en-US"/>
            <a:t>: One of the most powerful traits of AI agents is their ability to learn from data and experiences</a:t>
          </a:r>
          <a:endParaRPr lang="en-IN"/>
        </a:p>
      </dgm:t>
    </dgm:pt>
    <dgm:pt modelId="{E28842A4-11BD-46BE-AE95-69D47D4F379F}" type="parTrans" cxnId="{88491563-BAC2-413B-8F43-60D899586475}">
      <dgm:prSet/>
      <dgm:spPr/>
      <dgm:t>
        <a:bodyPr/>
        <a:lstStyle/>
        <a:p>
          <a:endParaRPr lang="en-IN"/>
        </a:p>
      </dgm:t>
    </dgm:pt>
    <dgm:pt modelId="{FC11E12A-69E4-4558-AE1E-07201091ECDD}" type="sibTrans" cxnId="{88491563-BAC2-413B-8F43-60D899586475}">
      <dgm:prSet/>
      <dgm:spPr/>
      <dgm:t>
        <a:bodyPr/>
        <a:lstStyle/>
        <a:p>
          <a:endParaRPr lang="en-IN"/>
        </a:p>
      </dgm:t>
    </dgm:pt>
    <dgm:pt modelId="{DBC50376-4FD4-49AB-82AF-6B4E7812C3FA}">
      <dgm:prSet/>
      <dgm:spPr/>
      <dgm:t>
        <a:bodyPr/>
        <a:lstStyle/>
        <a:p>
          <a:r>
            <a:rPr lang="en-US" b="1"/>
            <a:t>Goal-Oriented</a:t>
          </a:r>
          <a:r>
            <a:rPr lang="en-US"/>
            <a:t>: AI agents are designed with specific objectives in mind. Whether it’s increasing sales, enhancing customer experience, or improving operational efficiency, AI agents work towards achieving these goals with minimal human oversight.</a:t>
          </a:r>
          <a:endParaRPr lang="en-IN"/>
        </a:p>
      </dgm:t>
    </dgm:pt>
    <dgm:pt modelId="{EB0F7503-D8FE-4672-84C9-98251424BB78}" type="parTrans" cxnId="{844B294C-90B5-4FF8-AC48-142C47939612}">
      <dgm:prSet/>
      <dgm:spPr/>
      <dgm:t>
        <a:bodyPr/>
        <a:lstStyle/>
        <a:p>
          <a:endParaRPr lang="en-IN"/>
        </a:p>
      </dgm:t>
    </dgm:pt>
    <dgm:pt modelId="{A757346E-2117-4023-88FE-53CFBF0ECE7A}" type="sibTrans" cxnId="{844B294C-90B5-4FF8-AC48-142C47939612}">
      <dgm:prSet/>
      <dgm:spPr/>
      <dgm:t>
        <a:bodyPr/>
        <a:lstStyle/>
        <a:p>
          <a:endParaRPr lang="en-IN"/>
        </a:p>
      </dgm:t>
    </dgm:pt>
    <dgm:pt modelId="{D1E80D2B-81C8-451A-8994-6D55F78E4DAD}" type="pres">
      <dgm:prSet presAssocID="{3DF93528-8966-49EC-B15B-543BE60E4CE6}" presName="linear" presStyleCnt="0">
        <dgm:presLayoutVars>
          <dgm:animLvl val="lvl"/>
          <dgm:resizeHandles val="exact"/>
        </dgm:presLayoutVars>
      </dgm:prSet>
      <dgm:spPr/>
    </dgm:pt>
    <dgm:pt modelId="{5A327FE1-89A6-4227-92DA-68A213049647}" type="pres">
      <dgm:prSet presAssocID="{9B895636-4640-4AD5-9B7C-7BFD7EF12942}" presName="parentText" presStyleLbl="node1" presStyleIdx="0" presStyleCnt="3">
        <dgm:presLayoutVars>
          <dgm:chMax val="0"/>
          <dgm:bulletEnabled val="1"/>
        </dgm:presLayoutVars>
      </dgm:prSet>
      <dgm:spPr/>
    </dgm:pt>
    <dgm:pt modelId="{58403D3C-9110-4D58-B5E3-6C59AF12E8E3}" type="pres">
      <dgm:prSet presAssocID="{FABD1144-C28B-4127-902F-7C48545DFB6D}" presName="spacer" presStyleCnt="0"/>
      <dgm:spPr/>
    </dgm:pt>
    <dgm:pt modelId="{4B8E8C99-11C0-421C-AE38-536756461B35}" type="pres">
      <dgm:prSet presAssocID="{C6074455-D8E3-4631-9C53-23406B3A706E}" presName="parentText" presStyleLbl="node1" presStyleIdx="1" presStyleCnt="3">
        <dgm:presLayoutVars>
          <dgm:chMax val="0"/>
          <dgm:bulletEnabled val="1"/>
        </dgm:presLayoutVars>
      </dgm:prSet>
      <dgm:spPr/>
    </dgm:pt>
    <dgm:pt modelId="{174C578A-2AEE-4891-8AA2-6F382B1BCF8E}" type="pres">
      <dgm:prSet presAssocID="{FC11E12A-69E4-4558-AE1E-07201091ECDD}" presName="spacer" presStyleCnt="0"/>
      <dgm:spPr/>
    </dgm:pt>
    <dgm:pt modelId="{27528E39-79FB-4942-8AD1-BE2E912F75E5}" type="pres">
      <dgm:prSet presAssocID="{DBC50376-4FD4-49AB-82AF-6B4E7812C3FA}" presName="parentText" presStyleLbl="node1" presStyleIdx="2" presStyleCnt="3">
        <dgm:presLayoutVars>
          <dgm:chMax val="0"/>
          <dgm:bulletEnabled val="1"/>
        </dgm:presLayoutVars>
      </dgm:prSet>
      <dgm:spPr/>
    </dgm:pt>
  </dgm:ptLst>
  <dgm:cxnLst>
    <dgm:cxn modelId="{6D440918-6217-43F9-87A9-84B149FA838F}" type="presOf" srcId="{C6074455-D8E3-4631-9C53-23406B3A706E}" destId="{4B8E8C99-11C0-421C-AE38-536756461B35}" srcOrd="0" destOrd="0" presId="urn:microsoft.com/office/officeart/2005/8/layout/vList2"/>
    <dgm:cxn modelId="{88491563-BAC2-413B-8F43-60D899586475}" srcId="{3DF93528-8966-49EC-B15B-543BE60E4CE6}" destId="{C6074455-D8E3-4631-9C53-23406B3A706E}" srcOrd="1" destOrd="0" parTransId="{E28842A4-11BD-46BE-AE95-69D47D4F379F}" sibTransId="{FC11E12A-69E4-4558-AE1E-07201091ECDD}"/>
    <dgm:cxn modelId="{844B294C-90B5-4FF8-AC48-142C47939612}" srcId="{3DF93528-8966-49EC-B15B-543BE60E4CE6}" destId="{DBC50376-4FD4-49AB-82AF-6B4E7812C3FA}" srcOrd="2" destOrd="0" parTransId="{EB0F7503-D8FE-4672-84C9-98251424BB78}" sibTransId="{A757346E-2117-4023-88FE-53CFBF0ECE7A}"/>
    <dgm:cxn modelId="{4DD08185-3F4A-402B-B852-EDAE12AD86DB}" srcId="{3DF93528-8966-49EC-B15B-543BE60E4CE6}" destId="{9B895636-4640-4AD5-9B7C-7BFD7EF12942}" srcOrd="0" destOrd="0" parTransId="{AD15C5A6-09E1-472F-83C2-9376837A7F1D}" sibTransId="{FABD1144-C28B-4127-902F-7C48545DFB6D}"/>
    <dgm:cxn modelId="{A385B59C-017E-4886-BFEB-D215C46CFDD2}" type="presOf" srcId="{3DF93528-8966-49EC-B15B-543BE60E4CE6}" destId="{D1E80D2B-81C8-451A-8994-6D55F78E4DAD}" srcOrd="0" destOrd="0" presId="urn:microsoft.com/office/officeart/2005/8/layout/vList2"/>
    <dgm:cxn modelId="{86A383CC-0A45-4D1A-8516-F66E006D363D}" type="presOf" srcId="{9B895636-4640-4AD5-9B7C-7BFD7EF12942}" destId="{5A327FE1-89A6-4227-92DA-68A213049647}" srcOrd="0" destOrd="0" presId="urn:microsoft.com/office/officeart/2005/8/layout/vList2"/>
    <dgm:cxn modelId="{2E3978EF-9E57-4E5C-BC83-B27E26C4A290}" type="presOf" srcId="{DBC50376-4FD4-49AB-82AF-6B4E7812C3FA}" destId="{27528E39-79FB-4942-8AD1-BE2E912F75E5}" srcOrd="0" destOrd="0" presId="urn:microsoft.com/office/officeart/2005/8/layout/vList2"/>
    <dgm:cxn modelId="{B5580BCE-1AD0-4B96-B7FE-D516B6DE64CE}" type="presParOf" srcId="{D1E80D2B-81C8-451A-8994-6D55F78E4DAD}" destId="{5A327FE1-89A6-4227-92DA-68A213049647}" srcOrd="0" destOrd="0" presId="urn:microsoft.com/office/officeart/2005/8/layout/vList2"/>
    <dgm:cxn modelId="{FE55D797-68BF-4A2C-979E-D038FA56D2D2}" type="presParOf" srcId="{D1E80D2B-81C8-451A-8994-6D55F78E4DAD}" destId="{58403D3C-9110-4D58-B5E3-6C59AF12E8E3}" srcOrd="1" destOrd="0" presId="urn:microsoft.com/office/officeart/2005/8/layout/vList2"/>
    <dgm:cxn modelId="{7DF14717-622E-490B-9FAB-2D52CC0273E4}" type="presParOf" srcId="{D1E80D2B-81C8-451A-8994-6D55F78E4DAD}" destId="{4B8E8C99-11C0-421C-AE38-536756461B35}" srcOrd="2" destOrd="0" presId="urn:microsoft.com/office/officeart/2005/8/layout/vList2"/>
    <dgm:cxn modelId="{F459642C-8846-4FEF-8CB6-A885C6019757}" type="presParOf" srcId="{D1E80D2B-81C8-451A-8994-6D55F78E4DAD}" destId="{174C578A-2AEE-4891-8AA2-6F382B1BCF8E}" srcOrd="3" destOrd="0" presId="urn:microsoft.com/office/officeart/2005/8/layout/vList2"/>
    <dgm:cxn modelId="{04991918-D36D-4747-AE4F-916C8D6D5681}" type="presParOf" srcId="{D1E80D2B-81C8-451A-8994-6D55F78E4DAD}" destId="{27528E39-79FB-4942-8AD1-BE2E912F75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93528-8966-49EC-B15B-543BE60E4C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84E915E-7699-4318-8BD3-4BED31E1FD8B}">
      <dgm:prSet/>
      <dgm:spPr/>
      <dgm:t>
        <a:bodyPr/>
        <a:lstStyle/>
        <a:p>
          <a:pPr>
            <a:buNone/>
          </a:pPr>
          <a:r>
            <a:rPr lang="en-US" b="1" i="0"/>
            <a:t>Interactivity</a:t>
          </a:r>
          <a:r>
            <a:rPr lang="en-US" b="0" i="0"/>
            <a:t>: AI agents can engage with users, customers, or other systems, collecting information and responding in real-time. T</a:t>
          </a:r>
          <a:endParaRPr lang="en-US"/>
        </a:p>
      </dgm:t>
    </dgm:pt>
    <dgm:pt modelId="{4BA89BFD-2810-48F2-AD19-CF0689E1FF5B}" type="parTrans" cxnId="{BF6B4D65-D3C2-46B3-BEB5-6A871DE0002D}">
      <dgm:prSet/>
      <dgm:spPr/>
      <dgm:t>
        <a:bodyPr/>
        <a:lstStyle/>
        <a:p>
          <a:endParaRPr lang="en-IN"/>
        </a:p>
      </dgm:t>
    </dgm:pt>
    <dgm:pt modelId="{4052FC95-1CCE-4C5C-9138-AA1122A7CCEF}" type="sibTrans" cxnId="{BF6B4D65-D3C2-46B3-BEB5-6A871DE0002D}">
      <dgm:prSet/>
      <dgm:spPr/>
      <dgm:t>
        <a:bodyPr/>
        <a:lstStyle/>
        <a:p>
          <a:endParaRPr lang="en-IN"/>
        </a:p>
      </dgm:t>
    </dgm:pt>
    <dgm:pt modelId="{04E7D699-A0B9-44F4-BE75-D05B2621E6E0}">
      <dgm:prSet/>
      <dgm:spPr/>
      <dgm:t>
        <a:bodyPr/>
        <a:lstStyle/>
        <a:p>
          <a:pPr>
            <a:buFont typeface="Arial" panose="020B0604020202020204" pitchFamily="34" charset="0"/>
            <a:buChar char="•"/>
          </a:pPr>
          <a:r>
            <a:rPr lang="en-US" b="1" i="0"/>
            <a:t>Autonomous Communication</a:t>
          </a:r>
          <a:r>
            <a:rPr lang="en-US" b="0" i="0"/>
            <a:t>: Many AI agents can communicate with other systems and agents, creating a network of decision-making units that work together. For example, AI agents can update inventory systems, sync with pricing tools, or communicate with CRM platforms to ensure everything runs smoothly.</a:t>
          </a:r>
          <a:endParaRPr lang="en-US"/>
        </a:p>
      </dgm:t>
    </dgm:pt>
    <dgm:pt modelId="{272F486F-08FD-45ED-8A35-AC6DDCEFE19A}" type="parTrans" cxnId="{08499634-C325-4CBD-8B8A-CFBB34F43693}">
      <dgm:prSet/>
      <dgm:spPr/>
      <dgm:t>
        <a:bodyPr/>
        <a:lstStyle/>
        <a:p>
          <a:endParaRPr lang="en-IN"/>
        </a:p>
      </dgm:t>
    </dgm:pt>
    <dgm:pt modelId="{88A76550-C746-4995-98D7-245655EA7563}" type="sibTrans" cxnId="{08499634-C325-4CBD-8B8A-CFBB34F43693}">
      <dgm:prSet/>
      <dgm:spPr/>
      <dgm:t>
        <a:bodyPr/>
        <a:lstStyle/>
        <a:p>
          <a:endParaRPr lang="en-IN"/>
        </a:p>
      </dgm:t>
    </dgm:pt>
    <dgm:pt modelId="{D1E80D2B-81C8-451A-8994-6D55F78E4DAD}" type="pres">
      <dgm:prSet presAssocID="{3DF93528-8966-49EC-B15B-543BE60E4CE6}" presName="linear" presStyleCnt="0">
        <dgm:presLayoutVars>
          <dgm:animLvl val="lvl"/>
          <dgm:resizeHandles val="exact"/>
        </dgm:presLayoutVars>
      </dgm:prSet>
      <dgm:spPr/>
    </dgm:pt>
    <dgm:pt modelId="{CE5DC180-F46E-4049-A169-87AEF3056CA5}" type="pres">
      <dgm:prSet presAssocID="{484E915E-7699-4318-8BD3-4BED31E1FD8B}" presName="parentText" presStyleLbl="node1" presStyleIdx="0" presStyleCnt="2">
        <dgm:presLayoutVars>
          <dgm:chMax val="0"/>
          <dgm:bulletEnabled val="1"/>
        </dgm:presLayoutVars>
      </dgm:prSet>
      <dgm:spPr/>
    </dgm:pt>
    <dgm:pt modelId="{28E2E10A-344E-40C6-8A50-3E93FC513A18}" type="pres">
      <dgm:prSet presAssocID="{4052FC95-1CCE-4C5C-9138-AA1122A7CCEF}" presName="spacer" presStyleCnt="0"/>
      <dgm:spPr/>
    </dgm:pt>
    <dgm:pt modelId="{159A37EE-6A80-41FA-B9C0-6C97D9962DE4}" type="pres">
      <dgm:prSet presAssocID="{04E7D699-A0B9-44F4-BE75-D05B2621E6E0}" presName="parentText" presStyleLbl="node1" presStyleIdx="1" presStyleCnt="2">
        <dgm:presLayoutVars>
          <dgm:chMax val="0"/>
          <dgm:bulletEnabled val="1"/>
        </dgm:presLayoutVars>
      </dgm:prSet>
      <dgm:spPr/>
    </dgm:pt>
  </dgm:ptLst>
  <dgm:cxnLst>
    <dgm:cxn modelId="{08499634-C325-4CBD-8B8A-CFBB34F43693}" srcId="{3DF93528-8966-49EC-B15B-543BE60E4CE6}" destId="{04E7D699-A0B9-44F4-BE75-D05B2621E6E0}" srcOrd="1" destOrd="0" parTransId="{272F486F-08FD-45ED-8A35-AC6DDCEFE19A}" sibTransId="{88A76550-C746-4995-98D7-245655EA7563}"/>
    <dgm:cxn modelId="{BF6B4D65-D3C2-46B3-BEB5-6A871DE0002D}" srcId="{3DF93528-8966-49EC-B15B-543BE60E4CE6}" destId="{484E915E-7699-4318-8BD3-4BED31E1FD8B}" srcOrd="0" destOrd="0" parTransId="{4BA89BFD-2810-48F2-AD19-CF0689E1FF5B}" sibTransId="{4052FC95-1CCE-4C5C-9138-AA1122A7CCEF}"/>
    <dgm:cxn modelId="{85B17E4F-3309-488D-A260-21DB684E9FFC}" type="presOf" srcId="{484E915E-7699-4318-8BD3-4BED31E1FD8B}" destId="{CE5DC180-F46E-4049-A169-87AEF3056CA5}" srcOrd="0" destOrd="0" presId="urn:microsoft.com/office/officeart/2005/8/layout/vList2"/>
    <dgm:cxn modelId="{A385B59C-017E-4886-BFEB-D215C46CFDD2}" type="presOf" srcId="{3DF93528-8966-49EC-B15B-543BE60E4CE6}" destId="{D1E80D2B-81C8-451A-8994-6D55F78E4DAD}" srcOrd="0" destOrd="0" presId="urn:microsoft.com/office/officeart/2005/8/layout/vList2"/>
    <dgm:cxn modelId="{9D79D5EE-905E-4BB8-8157-DBBEE6375258}" type="presOf" srcId="{04E7D699-A0B9-44F4-BE75-D05B2621E6E0}" destId="{159A37EE-6A80-41FA-B9C0-6C97D9962DE4}" srcOrd="0" destOrd="0" presId="urn:microsoft.com/office/officeart/2005/8/layout/vList2"/>
    <dgm:cxn modelId="{81467BDF-874B-4A4A-9578-1A0DAE777105}" type="presParOf" srcId="{D1E80D2B-81C8-451A-8994-6D55F78E4DAD}" destId="{CE5DC180-F46E-4049-A169-87AEF3056CA5}" srcOrd="0" destOrd="0" presId="urn:microsoft.com/office/officeart/2005/8/layout/vList2"/>
    <dgm:cxn modelId="{09EC7E25-2E84-4CA4-AAFF-7F59237B2DB6}" type="presParOf" srcId="{D1E80D2B-81C8-451A-8994-6D55F78E4DAD}" destId="{28E2E10A-344E-40C6-8A50-3E93FC513A18}" srcOrd="1" destOrd="0" presId="urn:microsoft.com/office/officeart/2005/8/layout/vList2"/>
    <dgm:cxn modelId="{FA9583D4-8D6C-461E-8675-6F995BC73556}" type="presParOf" srcId="{D1E80D2B-81C8-451A-8994-6D55F78E4DAD}" destId="{159A37EE-6A80-41FA-B9C0-6C97D9962DE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83833B-A416-4496-86AC-B8FDA4ED57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56BFBB2-132C-4474-AA49-069D3CE89189}">
      <dgm:prSet/>
      <dgm:spPr/>
      <dgm:t>
        <a:bodyPr/>
        <a:lstStyle/>
        <a:p>
          <a:r>
            <a:rPr lang="en-US" b="1" dirty="0"/>
            <a:t>Reactive agents</a:t>
          </a:r>
          <a:r>
            <a:rPr lang="en-US" dirty="0"/>
            <a:t>: Respond to immediate inputs but don’t learn from them.</a:t>
          </a:r>
          <a:endParaRPr lang="en-IN" dirty="0"/>
        </a:p>
      </dgm:t>
    </dgm:pt>
    <dgm:pt modelId="{BDA77195-4EFA-480B-88EC-876626ED7038}" type="parTrans" cxnId="{0CD96A9A-A0A7-4159-B387-60222A13495A}">
      <dgm:prSet/>
      <dgm:spPr/>
      <dgm:t>
        <a:bodyPr/>
        <a:lstStyle/>
        <a:p>
          <a:endParaRPr lang="en-IN"/>
        </a:p>
      </dgm:t>
    </dgm:pt>
    <dgm:pt modelId="{F802EB96-EB88-4368-940E-61FA84574242}" type="sibTrans" cxnId="{0CD96A9A-A0A7-4159-B387-60222A13495A}">
      <dgm:prSet/>
      <dgm:spPr/>
      <dgm:t>
        <a:bodyPr/>
        <a:lstStyle/>
        <a:p>
          <a:endParaRPr lang="en-IN"/>
        </a:p>
      </dgm:t>
    </dgm:pt>
    <dgm:pt modelId="{818B3B5C-1706-48AB-A317-1EC0D9D38E53}">
      <dgm:prSet/>
      <dgm:spPr/>
      <dgm:t>
        <a:bodyPr/>
        <a:lstStyle/>
        <a:p>
          <a:r>
            <a:rPr lang="en-US" b="1"/>
            <a:t>Learning agents</a:t>
          </a:r>
          <a:r>
            <a:rPr lang="en-US"/>
            <a:t>: Learn from data and improve over time.</a:t>
          </a:r>
          <a:endParaRPr lang="en-IN"/>
        </a:p>
      </dgm:t>
    </dgm:pt>
    <dgm:pt modelId="{2E9F4436-E4A6-42F3-B263-2DBB02603760}" type="parTrans" cxnId="{92E71F45-FBFF-4A1C-8E4F-FA2E9F3A3DC6}">
      <dgm:prSet/>
      <dgm:spPr/>
      <dgm:t>
        <a:bodyPr/>
        <a:lstStyle/>
        <a:p>
          <a:endParaRPr lang="en-IN"/>
        </a:p>
      </dgm:t>
    </dgm:pt>
    <dgm:pt modelId="{7D763421-4567-44EE-91DA-9D771F965010}" type="sibTrans" cxnId="{92E71F45-FBFF-4A1C-8E4F-FA2E9F3A3DC6}">
      <dgm:prSet/>
      <dgm:spPr/>
      <dgm:t>
        <a:bodyPr/>
        <a:lstStyle/>
        <a:p>
          <a:endParaRPr lang="en-IN"/>
        </a:p>
      </dgm:t>
    </dgm:pt>
    <dgm:pt modelId="{80FC20EF-34B6-40F1-813A-5C96E43D4ABC}">
      <dgm:prSet/>
      <dgm:spPr/>
      <dgm:t>
        <a:bodyPr/>
        <a:lstStyle/>
        <a:p>
          <a:r>
            <a:rPr lang="en-US" b="1"/>
            <a:t>Hybrid agents</a:t>
          </a:r>
          <a:r>
            <a:rPr lang="en-US"/>
            <a:t>: A combination of both reactive and learning agents, adapting to situations as they unfold.</a:t>
          </a:r>
          <a:endParaRPr lang="en-IN"/>
        </a:p>
      </dgm:t>
    </dgm:pt>
    <dgm:pt modelId="{5D0A34F3-0EBC-447C-A9C1-B6D9759F8DCF}" type="parTrans" cxnId="{EFF5F157-39D1-44FE-8B77-D8B6B1CB60DA}">
      <dgm:prSet/>
      <dgm:spPr/>
      <dgm:t>
        <a:bodyPr/>
        <a:lstStyle/>
        <a:p>
          <a:endParaRPr lang="en-IN"/>
        </a:p>
      </dgm:t>
    </dgm:pt>
    <dgm:pt modelId="{ABF10F95-2DB4-4046-80BE-308C655D3A3B}" type="sibTrans" cxnId="{EFF5F157-39D1-44FE-8B77-D8B6B1CB60DA}">
      <dgm:prSet/>
      <dgm:spPr/>
      <dgm:t>
        <a:bodyPr/>
        <a:lstStyle/>
        <a:p>
          <a:endParaRPr lang="en-IN"/>
        </a:p>
      </dgm:t>
    </dgm:pt>
    <dgm:pt modelId="{05686492-6BD5-46E7-9ADB-0D5E1B592EC8}" type="pres">
      <dgm:prSet presAssocID="{0283833B-A416-4496-86AC-B8FDA4ED5797}" presName="linear" presStyleCnt="0">
        <dgm:presLayoutVars>
          <dgm:animLvl val="lvl"/>
          <dgm:resizeHandles val="exact"/>
        </dgm:presLayoutVars>
      </dgm:prSet>
      <dgm:spPr/>
    </dgm:pt>
    <dgm:pt modelId="{90A78A88-3137-40D7-BF92-5E72B0B226B6}" type="pres">
      <dgm:prSet presAssocID="{856BFBB2-132C-4474-AA49-069D3CE89189}" presName="parentText" presStyleLbl="node1" presStyleIdx="0" presStyleCnt="3">
        <dgm:presLayoutVars>
          <dgm:chMax val="0"/>
          <dgm:bulletEnabled val="1"/>
        </dgm:presLayoutVars>
      </dgm:prSet>
      <dgm:spPr/>
    </dgm:pt>
    <dgm:pt modelId="{A766F500-54F6-48BD-9C43-17AB21656314}" type="pres">
      <dgm:prSet presAssocID="{F802EB96-EB88-4368-940E-61FA84574242}" presName="spacer" presStyleCnt="0"/>
      <dgm:spPr/>
    </dgm:pt>
    <dgm:pt modelId="{9B0F0F83-D06A-4C3E-AF98-E1559617CAD2}" type="pres">
      <dgm:prSet presAssocID="{818B3B5C-1706-48AB-A317-1EC0D9D38E53}" presName="parentText" presStyleLbl="node1" presStyleIdx="1" presStyleCnt="3">
        <dgm:presLayoutVars>
          <dgm:chMax val="0"/>
          <dgm:bulletEnabled val="1"/>
        </dgm:presLayoutVars>
      </dgm:prSet>
      <dgm:spPr/>
    </dgm:pt>
    <dgm:pt modelId="{C3F8A980-B32D-4FC1-AD9D-5F0CF519FCF6}" type="pres">
      <dgm:prSet presAssocID="{7D763421-4567-44EE-91DA-9D771F965010}" presName="spacer" presStyleCnt="0"/>
      <dgm:spPr/>
    </dgm:pt>
    <dgm:pt modelId="{F496E869-ABC2-493A-AA5A-937EC5D5C3D4}" type="pres">
      <dgm:prSet presAssocID="{80FC20EF-34B6-40F1-813A-5C96E43D4ABC}" presName="parentText" presStyleLbl="node1" presStyleIdx="2" presStyleCnt="3">
        <dgm:presLayoutVars>
          <dgm:chMax val="0"/>
          <dgm:bulletEnabled val="1"/>
        </dgm:presLayoutVars>
      </dgm:prSet>
      <dgm:spPr/>
    </dgm:pt>
  </dgm:ptLst>
  <dgm:cxnLst>
    <dgm:cxn modelId="{3295B119-1717-4CD2-9F3B-09FE94260CC8}" type="presOf" srcId="{818B3B5C-1706-48AB-A317-1EC0D9D38E53}" destId="{9B0F0F83-D06A-4C3E-AF98-E1559617CAD2}" srcOrd="0" destOrd="0" presId="urn:microsoft.com/office/officeart/2005/8/layout/vList2"/>
    <dgm:cxn modelId="{7AE7D81A-95B5-4DD1-8298-224974B542E4}" type="presOf" srcId="{856BFBB2-132C-4474-AA49-069D3CE89189}" destId="{90A78A88-3137-40D7-BF92-5E72B0B226B6}" srcOrd="0" destOrd="0" presId="urn:microsoft.com/office/officeart/2005/8/layout/vList2"/>
    <dgm:cxn modelId="{2BBE7128-EC21-4014-9F6F-A7517B0D4FED}" type="presOf" srcId="{80FC20EF-34B6-40F1-813A-5C96E43D4ABC}" destId="{F496E869-ABC2-493A-AA5A-937EC5D5C3D4}" srcOrd="0" destOrd="0" presId="urn:microsoft.com/office/officeart/2005/8/layout/vList2"/>
    <dgm:cxn modelId="{3E06C143-61F2-405F-B2DE-4E6115285510}" type="presOf" srcId="{0283833B-A416-4496-86AC-B8FDA4ED5797}" destId="{05686492-6BD5-46E7-9ADB-0D5E1B592EC8}" srcOrd="0" destOrd="0" presId="urn:microsoft.com/office/officeart/2005/8/layout/vList2"/>
    <dgm:cxn modelId="{92E71F45-FBFF-4A1C-8E4F-FA2E9F3A3DC6}" srcId="{0283833B-A416-4496-86AC-B8FDA4ED5797}" destId="{818B3B5C-1706-48AB-A317-1EC0D9D38E53}" srcOrd="1" destOrd="0" parTransId="{2E9F4436-E4A6-42F3-B263-2DBB02603760}" sibTransId="{7D763421-4567-44EE-91DA-9D771F965010}"/>
    <dgm:cxn modelId="{EFF5F157-39D1-44FE-8B77-D8B6B1CB60DA}" srcId="{0283833B-A416-4496-86AC-B8FDA4ED5797}" destId="{80FC20EF-34B6-40F1-813A-5C96E43D4ABC}" srcOrd="2" destOrd="0" parTransId="{5D0A34F3-0EBC-447C-A9C1-B6D9759F8DCF}" sibTransId="{ABF10F95-2DB4-4046-80BE-308C655D3A3B}"/>
    <dgm:cxn modelId="{0CD96A9A-A0A7-4159-B387-60222A13495A}" srcId="{0283833B-A416-4496-86AC-B8FDA4ED5797}" destId="{856BFBB2-132C-4474-AA49-069D3CE89189}" srcOrd="0" destOrd="0" parTransId="{BDA77195-4EFA-480B-88EC-876626ED7038}" sibTransId="{F802EB96-EB88-4368-940E-61FA84574242}"/>
    <dgm:cxn modelId="{863E1C16-91C9-41BA-B879-274D260199B4}" type="presParOf" srcId="{05686492-6BD5-46E7-9ADB-0D5E1B592EC8}" destId="{90A78A88-3137-40D7-BF92-5E72B0B226B6}" srcOrd="0" destOrd="0" presId="urn:microsoft.com/office/officeart/2005/8/layout/vList2"/>
    <dgm:cxn modelId="{4F1E3E77-3E45-44E0-A45D-2605C4907F79}" type="presParOf" srcId="{05686492-6BD5-46E7-9ADB-0D5E1B592EC8}" destId="{A766F500-54F6-48BD-9C43-17AB21656314}" srcOrd="1" destOrd="0" presId="urn:microsoft.com/office/officeart/2005/8/layout/vList2"/>
    <dgm:cxn modelId="{6603CFE8-21C5-41E1-9B55-16298629AAC5}" type="presParOf" srcId="{05686492-6BD5-46E7-9ADB-0D5E1B592EC8}" destId="{9B0F0F83-D06A-4C3E-AF98-E1559617CAD2}" srcOrd="2" destOrd="0" presId="urn:microsoft.com/office/officeart/2005/8/layout/vList2"/>
    <dgm:cxn modelId="{FEC445C7-1452-46D2-ADBE-EFCAFAAF06D4}" type="presParOf" srcId="{05686492-6BD5-46E7-9ADB-0D5E1B592EC8}" destId="{C3F8A980-B32D-4FC1-AD9D-5F0CF519FCF6}" srcOrd="3" destOrd="0" presId="urn:microsoft.com/office/officeart/2005/8/layout/vList2"/>
    <dgm:cxn modelId="{3123BFA5-9170-4473-AC8B-A0F82B3BF30D}" type="presParOf" srcId="{05686492-6BD5-46E7-9ADB-0D5E1B592EC8}" destId="{F496E869-ABC2-493A-AA5A-937EC5D5C3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83833B-A416-4496-86AC-B8FDA4ED57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5CB9E98-B855-4B4B-AB7C-903E7F0A9AFC}">
      <dgm:prSet/>
      <dgm:spPr/>
      <dgm:t>
        <a:bodyPr/>
        <a:lstStyle/>
        <a:p>
          <a:pPr>
            <a:buNone/>
          </a:pPr>
          <a:r>
            <a:rPr lang="en-IN" b="1" i="0" dirty="0"/>
            <a:t>Rule-Based Systems/Agents</a:t>
          </a:r>
        </a:p>
      </dgm:t>
    </dgm:pt>
    <dgm:pt modelId="{BD26C8DC-E0DC-4755-82FE-C333640C8F52}" type="parTrans" cxnId="{46E47AF9-FF5E-4794-9F66-EA820876F28F}">
      <dgm:prSet/>
      <dgm:spPr/>
      <dgm:t>
        <a:bodyPr/>
        <a:lstStyle/>
        <a:p>
          <a:endParaRPr lang="en-IN"/>
        </a:p>
      </dgm:t>
    </dgm:pt>
    <dgm:pt modelId="{8CA7B32E-B132-44C0-828E-AAD2523E8541}" type="sibTrans" cxnId="{46E47AF9-FF5E-4794-9F66-EA820876F28F}">
      <dgm:prSet/>
      <dgm:spPr/>
      <dgm:t>
        <a:bodyPr/>
        <a:lstStyle/>
        <a:p>
          <a:endParaRPr lang="en-IN"/>
        </a:p>
      </dgm:t>
    </dgm:pt>
    <dgm:pt modelId="{F6A938AA-9C35-468C-AF00-BD1CF7BAB223}">
      <dgm:prSet/>
      <dgm:spPr/>
      <dgm:t>
        <a:bodyPr/>
        <a:lstStyle/>
        <a:p>
          <a:pPr>
            <a:buNone/>
          </a:pPr>
          <a:r>
            <a:rPr lang="en-IN" b="1" i="0" dirty="0"/>
            <a:t>Low Autonomy, Low Control</a:t>
          </a:r>
          <a:endParaRPr lang="en-IN" b="0" i="0" dirty="0"/>
        </a:p>
      </dgm:t>
    </dgm:pt>
    <dgm:pt modelId="{2779F8FD-2DF9-42B0-994F-2AADB99BB372}" type="parTrans" cxnId="{72B983B3-12D5-425C-84E0-BE8103D9AE1D}">
      <dgm:prSet/>
      <dgm:spPr/>
      <dgm:t>
        <a:bodyPr/>
        <a:lstStyle/>
        <a:p>
          <a:endParaRPr lang="en-IN"/>
        </a:p>
      </dgm:t>
    </dgm:pt>
    <dgm:pt modelId="{71C19A30-3ECC-4AE1-9758-8BDC930FF7BE}" type="sibTrans" cxnId="{72B983B3-12D5-425C-84E0-BE8103D9AE1D}">
      <dgm:prSet/>
      <dgm:spPr/>
      <dgm:t>
        <a:bodyPr/>
        <a:lstStyle/>
        <a:p>
          <a:endParaRPr lang="en-IN"/>
        </a:p>
      </dgm:t>
    </dgm:pt>
    <dgm:pt modelId="{108DB3B7-C2EC-4C6A-9E69-149FD5740963}">
      <dgm:prSet/>
      <dgm:spPr/>
      <dgm:t>
        <a:bodyPr/>
        <a:lstStyle/>
        <a:p>
          <a:pPr>
            <a:buNone/>
          </a:pPr>
          <a:r>
            <a:rPr lang="en-IN" b="1" i="0"/>
            <a:t>Workflow Agents</a:t>
          </a:r>
          <a:endParaRPr lang="en-IN" b="0" i="0" dirty="0"/>
        </a:p>
      </dgm:t>
    </dgm:pt>
    <dgm:pt modelId="{0593EDAE-9CE4-4727-94D6-7080797F1F9D}" type="parTrans" cxnId="{37F7E6BA-6409-45AB-A8FD-9C9E729D3C17}">
      <dgm:prSet/>
      <dgm:spPr/>
      <dgm:t>
        <a:bodyPr/>
        <a:lstStyle/>
        <a:p>
          <a:endParaRPr lang="en-IN"/>
        </a:p>
      </dgm:t>
    </dgm:pt>
    <dgm:pt modelId="{EB4BDA35-DC90-4816-AF12-FBE89D8A2FD8}" type="sibTrans" cxnId="{37F7E6BA-6409-45AB-A8FD-9C9E729D3C17}">
      <dgm:prSet/>
      <dgm:spPr/>
      <dgm:t>
        <a:bodyPr/>
        <a:lstStyle/>
        <a:p>
          <a:endParaRPr lang="en-IN"/>
        </a:p>
      </dgm:t>
    </dgm:pt>
    <dgm:pt modelId="{9DFC92A0-1EA2-41BB-9085-82AE50BD7326}">
      <dgm:prSet/>
      <dgm:spPr/>
      <dgm:t>
        <a:bodyPr/>
        <a:lstStyle/>
        <a:p>
          <a:pPr>
            <a:buNone/>
          </a:pPr>
          <a:r>
            <a:rPr lang="en-IN" b="1" i="0" dirty="0"/>
            <a:t>Low Autonomy, High Control</a:t>
          </a:r>
          <a:endParaRPr lang="en-IN" b="0" i="0" dirty="0"/>
        </a:p>
      </dgm:t>
    </dgm:pt>
    <dgm:pt modelId="{1D21AB01-EAA6-436F-8A32-BEFCE719FDBD}" type="parTrans" cxnId="{5D3C5BE5-357A-4BCE-AD48-7B3717CF8747}">
      <dgm:prSet/>
      <dgm:spPr/>
      <dgm:t>
        <a:bodyPr/>
        <a:lstStyle/>
        <a:p>
          <a:endParaRPr lang="en-IN"/>
        </a:p>
      </dgm:t>
    </dgm:pt>
    <dgm:pt modelId="{B6D3B103-67F6-4398-997D-D880B78DBF29}" type="sibTrans" cxnId="{5D3C5BE5-357A-4BCE-AD48-7B3717CF8747}">
      <dgm:prSet/>
      <dgm:spPr/>
      <dgm:t>
        <a:bodyPr/>
        <a:lstStyle/>
        <a:p>
          <a:endParaRPr lang="en-IN"/>
        </a:p>
      </dgm:t>
    </dgm:pt>
    <dgm:pt modelId="{98ACB9CC-110F-4E76-8951-96C1C1C17EE7}">
      <dgm:prSet/>
      <dgm:spPr/>
      <dgm:t>
        <a:bodyPr/>
        <a:lstStyle/>
        <a:p>
          <a:pPr>
            <a:buNone/>
          </a:pPr>
          <a:r>
            <a:rPr lang="en-IN" b="1" i="0"/>
            <a:t>Semi-Autonomous Agents</a:t>
          </a:r>
          <a:endParaRPr lang="en-IN" b="0" i="0" dirty="0"/>
        </a:p>
      </dgm:t>
    </dgm:pt>
    <dgm:pt modelId="{827C4357-1DBB-4803-9869-DDF0DBF265A0}" type="parTrans" cxnId="{9F872217-6F3D-4DA6-B8AD-A4CD08229208}">
      <dgm:prSet/>
      <dgm:spPr/>
      <dgm:t>
        <a:bodyPr/>
        <a:lstStyle/>
        <a:p>
          <a:endParaRPr lang="en-IN"/>
        </a:p>
      </dgm:t>
    </dgm:pt>
    <dgm:pt modelId="{9004BAEB-5989-445B-A1D0-28A90F4083A4}" type="sibTrans" cxnId="{9F872217-6F3D-4DA6-B8AD-A4CD08229208}">
      <dgm:prSet/>
      <dgm:spPr/>
      <dgm:t>
        <a:bodyPr/>
        <a:lstStyle/>
        <a:p>
          <a:endParaRPr lang="en-IN"/>
        </a:p>
      </dgm:t>
    </dgm:pt>
    <dgm:pt modelId="{DD3637A1-7082-49C7-86CB-C7F0710FCE25}">
      <dgm:prSet/>
      <dgm:spPr/>
      <dgm:t>
        <a:bodyPr/>
        <a:lstStyle/>
        <a:p>
          <a:pPr>
            <a:buNone/>
          </a:pPr>
          <a:r>
            <a:rPr lang="en-US" b="1" i="0" dirty="0"/>
            <a:t>Moderate to High Autonomy, Moderate Control</a:t>
          </a:r>
          <a:endParaRPr lang="en-US" b="0" i="0" dirty="0"/>
        </a:p>
      </dgm:t>
    </dgm:pt>
    <dgm:pt modelId="{8B41F5CD-C33D-4B86-9D19-F0D5893367B4}" type="parTrans" cxnId="{2BBA3001-ED97-4B6E-A086-EA6D082C69BB}">
      <dgm:prSet/>
      <dgm:spPr/>
      <dgm:t>
        <a:bodyPr/>
        <a:lstStyle/>
        <a:p>
          <a:endParaRPr lang="en-IN"/>
        </a:p>
      </dgm:t>
    </dgm:pt>
    <dgm:pt modelId="{A39E56FC-13EA-4D21-B008-EA5DF0EC575E}" type="sibTrans" cxnId="{2BBA3001-ED97-4B6E-A086-EA6D082C69BB}">
      <dgm:prSet/>
      <dgm:spPr/>
      <dgm:t>
        <a:bodyPr/>
        <a:lstStyle/>
        <a:p>
          <a:endParaRPr lang="en-IN"/>
        </a:p>
      </dgm:t>
    </dgm:pt>
    <dgm:pt modelId="{7B80E047-E583-4B1C-B580-EAE3AB72DBAE}">
      <dgm:prSet/>
      <dgm:spPr/>
      <dgm:t>
        <a:bodyPr/>
        <a:lstStyle/>
        <a:p>
          <a:pPr>
            <a:buNone/>
          </a:pPr>
          <a:endParaRPr lang="en-US" b="0" i="0" dirty="0"/>
        </a:p>
      </dgm:t>
    </dgm:pt>
    <dgm:pt modelId="{F6F85DBF-0E24-4D6A-853F-D374CED1A495}" type="parTrans" cxnId="{404CE6F2-1779-4A28-87CC-4E2249D381B3}">
      <dgm:prSet/>
      <dgm:spPr/>
      <dgm:t>
        <a:bodyPr/>
        <a:lstStyle/>
        <a:p>
          <a:endParaRPr lang="en-IN"/>
        </a:p>
      </dgm:t>
    </dgm:pt>
    <dgm:pt modelId="{B681D008-904E-408D-B079-09294D114348}" type="sibTrans" cxnId="{404CE6F2-1779-4A28-87CC-4E2249D381B3}">
      <dgm:prSet/>
      <dgm:spPr/>
      <dgm:t>
        <a:bodyPr/>
        <a:lstStyle/>
        <a:p>
          <a:endParaRPr lang="en-IN"/>
        </a:p>
      </dgm:t>
    </dgm:pt>
    <dgm:pt modelId="{14C5918C-AE8B-44C8-B895-66191C90D7D2}">
      <dgm:prSet/>
      <dgm:spPr/>
      <dgm:t>
        <a:bodyPr/>
        <a:lstStyle/>
        <a:p>
          <a:pPr>
            <a:buNone/>
          </a:pPr>
          <a:r>
            <a:rPr lang="en-IN" b="1" i="0"/>
            <a:t>Autonomous Agents</a:t>
          </a:r>
          <a:endParaRPr lang="en-US" b="0" i="0" dirty="0"/>
        </a:p>
      </dgm:t>
    </dgm:pt>
    <dgm:pt modelId="{0A3097F0-4AFB-4E88-BD35-B6DE350B3EFA}" type="parTrans" cxnId="{3EE2BACF-CFE5-4581-BDF5-92C77FFAA944}">
      <dgm:prSet/>
      <dgm:spPr/>
      <dgm:t>
        <a:bodyPr/>
        <a:lstStyle/>
        <a:p>
          <a:endParaRPr lang="en-IN"/>
        </a:p>
      </dgm:t>
    </dgm:pt>
    <dgm:pt modelId="{0372DE73-2AFE-4661-BC05-4A7E17C5F56A}" type="sibTrans" cxnId="{3EE2BACF-CFE5-4581-BDF5-92C77FFAA944}">
      <dgm:prSet/>
      <dgm:spPr/>
      <dgm:t>
        <a:bodyPr/>
        <a:lstStyle/>
        <a:p>
          <a:endParaRPr lang="en-IN"/>
        </a:p>
      </dgm:t>
    </dgm:pt>
    <dgm:pt modelId="{FA823C75-E471-4067-BB8D-8FFEA3DE9D83}">
      <dgm:prSet/>
      <dgm:spPr/>
      <dgm:t>
        <a:bodyPr/>
        <a:lstStyle/>
        <a:p>
          <a:pPr>
            <a:buNone/>
          </a:pPr>
          <a:r>
            <a:rPr lang="en-IN" b="1" i="0" dirty="0"/>
            <a:t>High Autonomy, Low Control</a:t>
          </a:r>
          <a:endParaRPr lang="en-IN" b="0" i="0" dirty="0"/>
        </a:p>
      </dgm:t>
    </dgm:pt>
    <dgm:pt modelId="{6427A698-C96D-4569-B56B-9C47C6A86325}" type="parTrans" cxnId="{23817F93-7D5C-47AB-BA7D-9EF8E2626B9D}">
      <dgm:prSet/>
      <dgm:spPr/>
      <dgm:t>
        <a:bodyPr/>
        <a:lstStyle/>
        <a:p>
          <a:endParaRPr lang="en-IN"/>
        </a:p>
      </dgm:t>
    </dgm:pt>
    <dgm:pt modelId="{C04DC6B1-718F-493F-A54A-3676A6FDC760}" type="sibTrans" cxnId="{23817F93-7D5C-47AB-BA7D-9EF8E2626B9D}">
      <dgm:prSet/>
      <dgm:spPr/>
      <dgm:t>
        <a:bodyPr/>
        <a:lstStyle/>
        <a:p>
          <a:endParaRPr lang="en-IN"/>
        </a:p>
      </dgm:t>
    </dgm:pt>
    <dgm:pt modelId="{05686492-6BD5-46E7-9ADB-0D5E1B592EC8}" type="pres">
      <dgm:prSet presAssocID="{0283833B-A416-4496-86AC-B8FDA4ED5797}" presName="linear" presStyleCnt="0">
        <dgm:presLayoutVars>
          <dgm:animLvl val="lvl"/>
          <dgm:resizeHandles val="exact"/>
        </dgm:presLayoutVars>
      </dgm:prSet>
      <dgm:spPr/>
    </dgm:pt>
    <dgm:pt modelId="{C38C07BC-639F-41F3-9D52-EFD8EA1932C1}" type="pres">
      <dgm:prSet presAssocID="{E5CB9E98-B855-4B4B-AB7C-903E7F0A9AFC}" presName="parentText" presStyleLbl="node1" presStyleIdx="0" presStyleCnt="4">
        <dgm:presLayoutVars>
          <dgm:chMax val="0"/>
          <dgm:bulletEnabled val="1"/>
        </dgm:presLayoutVars>
      </dgm:prSet>
      <dgm:spPr/>
    </dgm:pt>
    <dgm:pt modelId="{1A3C2C6D-4530-47F1-A817-D0EDC312C6AB}" type="pres">
      <dgm:prSet presAssocID="{E5CB9E98-B855-4B4B-AB7C-903E7F0A9AFC}" presName="childText" presStyleLbl="revTx" presStyleIdx="0" presStyleCnt="4">
        <dgm:presLayoutVars>
          <dgm:bulletEnabled val="1"/>
        </dgm:presLayoutVars>
      </dgm:prSet>
      <dgm:spPr/>
    </dgm:pt>
    <dgm:pt modelId="{C28B267F-8D61-4256-88E0-C3AEADAAA207}" type="pres">
      <dgm:prSet presAssocID="{108DB3B7-C2EC-4C6A-9E69-149FD5740963}" presName="parentText" presStyleLbl="node1" presStyleIdx="1" presStyleCnt="4">
        <dgm:presLayoutVars>
          <dgm:chMax val="0"/>
          <dgm:bulletEnabled val="1"/>
        </dgm:presLayoutVars>
      </dgm:prSet>
      <dgm:spPr/>
    </dgm:pt>
    <dgm:pt modelId="{596663AA-BD3E-4B77-B113-08929023CB56}" type="pres">
      <dgm:prSet presAssocID="{108DB3B7-C2EC-4C6A-9E69-149FD5740963}" presName="childText" presStyleLbl="revTx" presStyleIdx="1" presStyleCnt="4">
        <dgm:presLayoutVars>
          <dgm:bulletEnabled val="1"/>
        </dgm:presLayoutVars>
      </dgm:prSet>
      <dgm:spPr/>
    </dgm:pt>
    <dgm:pt modelId="{26374DE5-1877-4660-8F46-E0D112DA2313}" type="pres">
      <dgm:prSet presAssocID="{98ACB9CC-110F-4E76-8951-96C1C1C17EE7}" presName="parentText" presStyleLbl="node1" presStyleIdx="2" presStyleCnt="4">
        <dgm:presLayoutVars>
          <dgm:chMax val="0"/>
          <dgm:bulletEnabled val="1"/>
        </dgm:presLayoutVars>
      </dgm:prSet>
      <dgm:spPr/>
    </dgm:pt>
    <dgm:pt modelId="{5C4E8113-8D5B-411B-84D1-0EA29EE0D7BB}" type="pres">
      <dgm:prSet presAssocID="{98ACB9CC-110F-4E76-8951-96C1C1C17EE7}" presName="childText" presStyleLbl="revTx" presStyleIdx="2" presStyleCnt="4">
        <dgm:presLayoutVars>
          <dgm:bulletEnabled val="1"/>
        </dgm:presLayoutVars>
      </dgm:prSet>
      <dgm:spPr/>
    </dgm:pt>
    <dgm:pt modelId="{4E346687-3C01-45EA-91D2-ECCE72B0D8DB}" type="pres">
      <dgm:prSet presAssocID="{14C5918C-AE8B-44C8-B895-66191C90D7D2}" presName="parentText" presStyleLbl="node1" presStyleIdx="3" presStyleCnt="4">
        <dgm:presLayoutVars>
          <dgm:chMax val="0"/>
          <dgm:bulletEnabled val="1"/>
        </dgm:presLayoutVars>
      </dgm:prSet>
      <dgm:spPr/>
    </dgm:pt>
    <dgm:pt modelId="{33185DE0-96E1-41A3-B9C8-AAE1DF007336}" type="pres">
      <dgm:prSet presAssocID="{14C5918C-AE8B-44C8-B895-66191C90D7D2}" presName="childText" presStyleLbl="revTx" presStyleIdx="3" presStyleCnt="4">
        <dgm:presLayoutVars>
          <dgm:bulletEnabled val="1"/>
        </dgm:presLayoutVars>
      </dgm:prSet>
      <dgm:spPr/>
    </dgm:pt>
  </dgm:ptLst>
  <dgm:cxnLst>
    <dgm:cxn modelId="{2BBA3001-ED97-4B6E-A086-EA6D082C69BB}" srcId="{98ACB9CC-110F-4E76-8951-96C1C1C17EE7}" destId="{DD3637A1-7082-49C7-86CB-C7F0710FCE25}" srcOrd="0" destOrd="0" parTransId="{8B41F5CD-C33D-4B86-9D19-F0D5893367B4}" sibTransId="{A39E56FC-13EA-4D21-B008-EA5DF0EC575E}"/>
    <dgm:cxn modelId="{9F872217-6F3D-4DA6-B8AD-A4CD08229208}" srcId="{0283833B-A416-4496-86AC-B8FDA4ED5797}" destId="{98ACB9CC-110F-4E76-8951-96C1C1C17EE7}" srcOrd="2" destOrd="0" parTransId="{827C4357-1DBB-4803-9869-DDF0DBF265A0}" sibTransId="{9004BAEB-5989-445B-A1D0-28A90F4083A4}"/>
    <dgm:cxn modelId="{023A8B34-A81A-40E9-A2FB-52DC5A3D5365}" type="presOf" srcId="{E5CB9E98-B855-4B4B-AB7C-903E7F0A9AFC}" destId="{C38C07BC-639F-41F3-9D52-EFD8EA1932C1}" srcOrd="0" destOrd="0" presId="urn:microsoft.com/office/officeart/2005/8/layout/vList2"/>
    <dgm:cxn modelId="{3E06C143-61F2-405F-B2DE-4E6115285510}" type="presOf" srcId="{0283833B-A416-4496-86AC-B8FDA4ED5797}" destId="{05686492-6BD5-46E7-9ADB-0D5E1B592EC8}" srcOrd="0" destOrd="0" presId="urn:microsoft.com/office/officeart/2005/8/layout/vList2"/>
    <dgm:cxn modelId="{A2158E45-46D5-44D8-BB04-DD500502489C}" type="presOf" srcId="{98ACB9CC-110F-4E76-8951-96C1C1C17EE7}" destId="{26374DE5-1877-4660-8F46-E0D112DA2313}" srcOrd="0" destOrd="0" presId="urn:microsoft.com/office/officeart/2005/8/layout/vList2"/>
    <dgm:cxn modelId="{C08AD854-E302-479B-A2C7-B84B5B2556AE}" type="presOf" srcId="{108DB3B7-C2EC-4C6A-9E69-149FD5740963}" destId="{C28B267F-8D61-4256-88E0-C3AEADAAA207}" srcOrd="0" destOrd="0" presId="urn:microsoft.com/office/officeart/2005/8/layout/vList2"/>
    <dgm:cxn modelId="{D727937A-EA42-4D29-A60C-305EC348E7BB}" type="presOf" srcId="{F6A938AA-9C35-468C-AF00-BD1CF7BAB223}" destId="{1A3C2C6D-4530-47F1-A817-D0EDC312C6AB}" srcOrd="0" destOrd="0" presId="urn:microsoft.com/office/officeart/2005/8/layout/vList2"/>
    <dgm:cxn modelId="{23817F93-7D5C-47AB-BA7D-9EF8E2626B9D}" srcId="{14C5918C-AE8B-44C8-B895-66191C90D7D2}" destId="{FA823C75-E471-4067-BB8D-8FFEA3DE9D83}" srcOrd="0" destOrd="0" parTransId="{6427A698-C96D-4569-B56B-9C47C6A86325}" sibTransId="{C04DC6B1-718F-493F-A54A-3676A6FDC760}"/>
    <dgm:cxn modelId="{89490FA0-90E0-4D5E-9CCE-96E60890C82B}" type="presOf" srcId="{14C5918C-AE8B-44C8-B895-66191C90D7D2}" destId="{4E346687-3C01-45EA-91D2-ECCE72B0D8DB}" srcOrd="0" destOrd="0" presId="urn:microsoft.com/office/officeart/2005/8/layout/vList2"/>
    <dgm:cxn modelId="{72B983B3-12D5-425C-84E0-BE8103D9AE1D}" srcId="{E5CB9E98-B855-4B4B-AB7C-903E7F0A9AFC}" destId="{F6A938AA-9C35-468C-AF00-BD1CF7BAB223}" srcOrd="0" destOrd="0" parTransId="{2779F8FD-2DF9-42B0-994F-2AADB99BB372}" sibTransId="{71C19A30-3ECC-4AE1-9758-8BDC930FF7BE}"/>
    <dgm:cxn modelId="{37F7E6BA-6409-45AB-A8FD-9C9E729D3C17}" srcId="{0283833B-A416-4496-86AC-B8FDA4ED5797}" destId="{108DB3B7-C2EC-4C6A-9E69-149FD5740963}" srcOrd="1" destOrd="0" parTransId="{0593EDAE-9CE4-4727-94D6-7080797F1F9D}" sibTransId="{EB4BDA35-DC90-4816-AF12-FBE89D8A2FD8}"/>
    <dgm:cxn modelId="{4B2953C2-9F18-46EE-A21F-3F083A118B73}" type="presOf" srcId="{DD3637A1-7082-49C7-86CB-C7F0710FCE25}" destId="{5C4E8113-8D5B-411B-84D1-0EA29EE0D7BB}" srcOrd="0" destOrd="0" presId="urn:microsoft.com/office/officeart/2005/8/layout/vList2"/>
    <dgm:cxn modelId="{3EE2BACF-CFE5-4581-BDF5-92C77FFAA944}" srcId="{0283833B-A416-4496-86AC-B8FDA4ED5797}" destId="{14C5918C-AE8B-44C8-B895-66191C90D7D2}" srcOrd="3" destOrd="0" parTransId="{0A3097F0-4AFB-4E88-BD35-B6DE350B3EFA}" sibTransId="{0372DE73-2AFE-4661-BC05-4A7E17C5F56A}"/>
    <dgm:cxn modelId="{4D702CE3-0031-480B-B70A-BD0F59FC8E53}" type="presOf" srcId="{9DFC92A0-1EA2-41BB-9085-82AE50BD7326}" destId="{596663AA-BD3E-4B77-B113-08929023CB56}" srcOrd="0" destOrd="0" presId="urn:microsoft.com/office/officeart/2005/8/layout/vList2"/>
    <dgm:cxn modelId="{5D3C5BE5-357A-4BCE-AD48-7B3717CF8747}" srcId="{108DB3B7-C2EC-4C6A-9E69-149FD5740963}" destId="{9DFC92A0-1EA2-41BB-9085-82AE50BD7326}" srcOrd="0" destOrd="0" parTransId="{1D21AB01-EAA6-436F-8A32-BEFCE719FDBD}" sibTransId="{B6D3B103-67F6-4398-997D-D880B78DBF29}"/>
    <dgm:cxn modelId="{22C644EE-31AC-43EE-807F-6BB9D4170C82}" type="presOf" srcId="{7B80E047-E583-4B1C-B580-EAE3AB72DBAE}" destId="{33185DE0-96E1-41A3-B9C8-AAE1DF007336}" srcOrd="0" destOrd="1" presId="urn:microsoft.com/office/officeart/2005/8/layout/vList2"/>
    <dgm:cxn modelId="{906EB3EF-5E2A-456F-91D7-16CD1BBEB9A0}" type="presOf" srcId="{FA823C75-E471-4067-BB8D-8FFEA3DE9D83}" destId="{33185DE0-96E1-41A3-B9C8-AAE1DF007336}" srcOrd="0" destOrd="0" presId="urn:microsoft.com/office/officeart/2005/8/layout/vList2"/>
    <dgm:cxn modelId="{404CE6F2-1779-4A28-87CC-4E2249D381B3}" srcId="{14C5918C-AE8B-44C8-B895-66191C90D7D2}" destId="{7B80E047-E583-4B1C-B580-EAE3AB72DBAE}" srcOrd="1" destOrd="0" parTransId="{F6F85DBF-0E24-4D6A-853F-D374CED1A495}" sibTransId="{B681D008-904E-408D-B079-09294D114348}"/>
    <dgm:cxn modelId="{46E47AF9-FF5E-4794-9F66-EA820876F28F}" srcId="{0283833B-A416-4496-86AC-B8FDA4ED5797}" destId="{E5CB9E98-B855-4B4B-AB7C-903E7F0A9AFC}" srcOrd="0" destOrd="0" parTransId="{BD26C8DC-E0DC-4755-82FE-C333640C8F52}" sibTransId="{8CA7B32E-B132-44C0-828E-AAD2523E8541}"/>
    <dgm:cxn modelId="{93207D00-4938-42B1-A0FE-6152BE49C3AE}" type="presParOf" srcId="{05686492-6BD5-46E7-9ADB-0D5E1B592EC8}" destId="{C38C07BC-639F-41F3-9D52-EFD8EA1932C1}" srcOrd="0" destOrd="0" presId="urn:microsoft.com/office/officeart/2005/8/layout/vList2"/>
    <dgm:cxn modelId="{22E7D5C4-67F7-42FE-BD08-78AFD1985C43}" type="presParOf" srcId="{05686492-6BD5-46E7-9ADB-0D5E1B592EC8}" destId="{1A3C2C6D-4530-47F1-A817-D0EDC312C6AB}" srcOrd="1" destOrd="0" presId="urn:microsoft.com/office/officeart/2005/8/layout/vList2"/>
    <dgm:cxn modelId="{FC2D75B3-053F-4B1C-B1AC-52C8FDCAE180}" type="presParOf" srcId="{05686492-6BD5-46E7-9ADB-0D5E1B592EC8}" destId="{C28B267F-8D61-4256-88E0-C3AEADAAA207}" srcOrd="2" destOrd="0" presId="urn:microsoft.com/office/officeart/2005/8/layout/vList2"/>
    <dgm:cxn modelId="{0D425799-D9CA-4213-9E8D-4EC6266A2D3B}" type="presParOf" srcId="{05686492-6BD5-46E7-9ADB-0D5E1B592EC8}" destId="{596663AA-BD3E-4B77-B113-08929023CB56}" srcOrd="3" destOrd="0" presId="urn:microsoft.com/office/officeart/2005/8/layout/vList2"/>
    <dgm:cxn modelId="{BA1C069B-807A-4F76-B57C-86061A17095B}" type="presParOf" srcId="{05686492-6BD5-46E7-9ADB-0D5E1B592EC8}" destId="{26374DE5-1877-4660-8F46-E0D112DA2313}" srcOrd="4" destOrd="0" presId="urn:microsoft.com/office/officeart/2005/8/layout/vList2"/>
    <dgm:cxn modelId="{96A501A5-B0DB-4070-8009-4F1F195E3627}" type="presParOf" srcId="{05686492-6BD5-46E7-9ADB-0D5E1B592EC8}" destId="{5C4E8113-8D5B-411B-84D1-0EA29EE0D7BB}" srcOrd="5" destOrd="0" presId="urn:microsoft.com/office/officeart/2005/8/layout/vList2"/>
    <dgm:cxn modelId="{E9591F7D-5092-4606-88F4-825FE847C315}" type="presParOf" srcId="{05686492-6BD5-46E7-9ADB-0D5E1B592EC8}" destId="{4E346687-3C01-45EA-91D2-ECCE72B0D8DB}" srcOrd="6" destOrd="0" presId="urn:microsoft.com/office/officeart/2005/8/layout/vList2"/>
    <dgm:cxn modelId="{9D699985-25C0-4B3F-8092-F6D052CB8BB0}" type="presParOf" srcId="{05686492-6BD5-46E7-9ADB-0D5E1B592EC8}" destId="{33185DE0-96E1-41A3-B9C8-AAE1DF00733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E9CC88-A07A-448C-83C6-1D990F455E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F712181-0DAC-40DB-8EC1-66C9A02CB24C}">
      <dgm:prSet/>
      <dgm:spPr/>
      <dgm:t>
        <a:bodyPr/>
        <a:lstStyle/>
        <a:p>
          <a:r>
            <a:rPr lang="en-US" dirty="0"/>
            <a:t>Perception</a:t>
          </a:r>
          <a:endParaRPr lang="en-IN" dirty="0"/>
        </a:p>
      </dgm:t>
    </dgm:pt>
    <dgm:pt modelId="{C240ED69-47FE-4BED-A645-FF92BBA0689F}" type="parTrans" cxnId="{74C4007F-D880-448D-AC10-E84163DF8108}">
      <dgm:prSet/>
      <dgm:spPr/>
      <dgm:t>
        <a:bodyPr/>
        <a:lstStyle/>
        <a:p>
          <a:endParaRPr lang="en-IN"/>
        </a:p>
      </dgm:t>
    </dgm:pt>
    <dgm:pt modelId="{F9536E38-B44C-4591-8C8A-F33199B08AE6}" type="sibTrans" cxnId="{74C4007F-D880-448D-AC10-E84163DF8108}">
      <dgm:prSet/>
      <dgm:spPr/>
      <dgm:t>
        <a:bodyPr/>
        <a:lstStyle/>
        <a:p>
          <a:endParaRPr lang="en-IN"/>
        </a:p>
      </dgm:t>
    </dgm:pt>
    <dgm:pt modelId="{494BD5B9-4AD6-4917-87C7-7FC8341F6BCE}">
      <dgm:prSet/>
      <dgm:spPr/>
      <dgm:t>
        <a:bodyPr/>
        <a:lstStyle/>
        <a:p>
          <a:r>
            <a:rPr lang="en-US" dirty="0"/>
            <a:t>Agentic AI begins by collecting data from its environment through sensors, APIs, databases or user interactions</a:t>
          </a:r>
          <a:endParaRPr lang="en-IN" dirty="0"/>
        </a:p>
      </dgm:t>
    </dgm:pt>
    <dgm:pt modelId="{8C2CF412-A161-453A-A694-E47940BB9516}" type="parTrans" cxnId="{95E17AD8-614B-48D4-9ABB-E529E4BD632D}">
      <dgm:prSet/>
      <dgm:spPr/>
      <dgm:t>
        <a:bodyPr/>
        <a:lstStyle/>
        <a:p>
          <a:endParaRPr lang="en-IN"/>
        </a:p>
      </dgm:t>
    </dgm:pt>
    <dgm:pt modelId="{A8117C72-3AE9-473A-8F4C-00091F826B08}" type="sibTrans" cxnId="{95E17AD8-614B-48D4-9ABB-E529E4BD632D}">
      <dgm:prSet/>
      <dgm:spPr/>
      <dgm:t>
        <a:bodyPr/>
        <a:lstStyle/>
        <a:p>
          <a:endParaRPr lang="en-IN"/>
        </a:p>
      </dgm:t>
    </dgm:pt>
    <dgm:pt modelId="{020BD885-3574-4533-9662-5D301107DB11}">
      <dgm:prSet/>
      <dgm:spPr/>
      <dgm:t>
        <a:bodyPr/>
        <a:lstStyle/>
        <a:p>
          <a:r>
            <a:rPr lang="en-US"/>
            <a:t>Reasoning</a:t>
          </a:r>
          <a:endParaRPr lang="en-IN"/>
        </a:p>
      </dgm:t>
    </dgm:pt>
    <dgm:pt modelId="{49594DAE-6185-4907-A7B4-2B00205C4307}" type="parTrans" cxnId="{37AF067B-F485-405A-BCCF-C9B802A08911}">
      <dgm:prSet/>
      <dgm:spPr/>
      <dgm:t>
        <a:bodyPr/>
        <a:lstStyle/>
        <a:p>
          <a:endParaRPr lang="en-IN"/>
        </a:p>
      </dgm:t>
    </dgm:pt>
    <dgm:pt modelId="{48FB4B4A-0FF4-45B7-9261-C76DDEABEC03}" type="sibTrans" cxnId="{37AF067B-F485-405A-BCCF-C9B802A08911}">
      <dgm:prSet/>
      <dgm:spPr/>
      <dgm:t>
        <a:bodyPr/>
        <a:lstStyle/>
        <a:p>
          <a:endParaRPr lang="en-IN"/>
        </a:p>
      </dgm:t>
    </dgm:pt>
    <dgm:pt modelId="{9B65C550-DB5C-4E09-AC99-E98A8572C625}">
      <dgm:prSet/>
      <dgm:spPr/>
      <dgm:t>
        <a:bodyPr/>
        <a:lstStyle/>
        <a:p>
          <a:r>
            <a:rPr lang="en-US" dirty="0"/>
            <a:t>Once the data is collected, the AI processes it to extract meaningful insights. Using natural language processing (NLP), computer vision or other AI capabilities, it interprets user queries, detects patterns and understands the broader context.</a:t>
          </a:r>
          <a:endParaRPr lang="en-IN" dirty="0"/>
        </a:p>
      </dgm:t>
    </dgm:pt>
    <dgm:pt modelId="{6F004310-443A-4121-AFAC-8A7DE765ED4D}" type="parTrans" cxnId="{87333536-81B2-4628-9EE3-FF4854E11798}">
      <dgm:prSet/>
      <dgm:spPr/>
      <dgm:t>
        <a:bodyPr/>
        <a:lstStyle/>
        <a:p>
          <a:endParaRPr lang="en-IN"/>
        </a:p>
      </dgm:t>
    </dgm:pt>
    <dgm:pt modelId="{9CEB64AB-A6BC-48F6-8405-D27C040E4C17}" type="sibTrans" cxnId="{87333536-81B2-4628-9EE3-FF4854E11798}">
      <dgm:prSet/>
      <dgm:spPr/>
      <dgm:t>
        <a:bodyPr/>
        <a:lstStyle/>
        <a:p>
          <a:endParaRPr lang="en-IN"/>
        </a:p>
      </dgm:t>
    </dgm:pt>
    <dgm:pt modelId="{32786C45-7007-412F-BDC2-4510C6DF7005}">
      <dgm:prSet/>
      <dgm:spPr/>
      <dgm:t>
        <a:bodyPr/>
        <a:lstStyle/>
        <a:p>
          <a:r>
            <a:rPr lang="en-US"/>
            <a:t>This ability helps the AI determine what actions to take based on the situation.</a:t>
          </a:r>
          <a:endParaRPr lang="en-IN"/>
        </a:p>
      </dgm:t>
    </dgm:pt>
    <dgm:pt modelId="{841AC07F-96E4-48DD-B248-D18808B6D85B}" type="parTrans" cxnId="{7EB6828E-C72F-4CFF-9907-1688204B69AD}">
      <dgm:prSet/>
      <dgm:spPr/>
      <dgm:t>
        <a:bodyPr/>
        <a:lstStyle/>
        <a:p>
          <a:endParaRPr lang="en-IN"/>
        </a:p>
      </dgm:t>
    </dgm:pt>
    <dgm:pt modelId="{A546285E-7917-40FE-AB3D-CA7B26E86BB5}" type="sibTrans" cxnId="{7EB6828E-C72F-4CFF-9907-1688204B69AD}">
      <dgm:prSet/>
      <dgm:spPr/>
      <dgm:t>
        <a:bodyPr/>
        <a:lstStyle/>
        <a:p>
          <a:endParaRPr lang="en-IN"/>
        </a:p>
      </dgm:t>
    </dgm:pt>
    <dgm:pt modelId="{2AF1D7D0-B460-4C10-B848-B200DFE4C1C6}" type="pres">
      <dgm:prSet presAssocID="{80E9CC88-A07A-448C-83C6-1D990F455EE2}" presName="linear" presStyleCnt="0">
        <dgm:presLayoutVars>
          <dgm:animLvl val="lvl"/>
          <dgm:resizeHandles val="exact"/>
        </dgm:presLayoutVars>
      </dgm:prSet>
      <dgm:spPr/>
    </dgm:pt>
    <dgm:pt modelId="{C07CBD46-16F3-4715-B3EE-01C66AFDB626}" type="pres">
      <dgm:prSet presAssocID="{0F712181-0DAC-40DB-8EC1-66C9A02CB24C}" presName="parentText" presStyleLbl="node1" presStyleIdx="0" presStyleCnt="2">
        <dgm:presLayoutVars>
          <dgm:chMax val="0"/>
          <dgm:bulletEnabled val="1"/>
        </dgm:presLayoutVars>
      </dgm:prSet>
      <dgm:spPr/>
    </dgm:pt>
    <dgm:pt modelId="{2B8C0C84-03B2-419B-AA97-2A0FE1405613}" type="pres">
      <dgm:prSet presAssocID="{0F712181-0DAC-40DB-8EC1-66C9A02CB24C}" presName="childText" presStyleLbl="revTx" presStyleIdx="0" presStyleCnt="2">
        <dgm:presLayoutVars>
          <dgm:bulletEnabled val="1"/>
        </dgm:presLayoutVars>
      </dgm:prSet>
      <dgm:spPr/>
    </dgm:pt>
    <dgm:pt modelId="{68FD11B8-195F-4C87-8D06-C4659A7268EB}" type="pres">
      <dgm:prSet presAssocID="{020BD885-3574-4533-9662-5D301107DB11}" presName="parentText" presStyleLbl="node1" presStyleIdx="1" presStyleCnt="2">
        <dgm:presLayoutVars>
          <dgm:chMax val="0"/>
          <dgm:bulletEnabled val="1"/>
        </dgm:presLayoutVars>
      </dgm:prSet>
      <dgm:spPr/>
    </dgm:pt>
    <dgm:pt modelId="{16FF2B60-0AFC-4561-A188-9BF292FEB1AA}" type="pres">
      <dgm:prSet presAssocID="{020BD885-3574-4533-9662-5D301107DB11}" presName="childText" presStyleLbl="revTx" presStyleIdx="1" presStyleCnt="2">
        <dgm:presLayoutVars>
          <dgm:bulletEnabled val="1"/>
        </dgm:presLayoutVars>
      </dgm:prSet>
      <dgm:spPr/>
    </dgm:pt>
  </dgm:ptLst>
  <dgm:cxnLst>
    <dgm:cxn modelId="{5F7E9C1C-89F2-4962-B63F-0834E97D62F4}" type="presOf" srcId="{020BD885-3574-4533-9662-5D301107DB11}" destId="{68FD11B8-195F-4C87-8D06-C4659A7268EB}" srcOrd="0" destOrd="0" presId="urn:microsoft.com/office/officeart/2005/8/layout/vList2"/>
    <dgm:cxn modelId="{87333536-81B2-4628-9EE3-FF4854E11798}" srcId="{020BD885-3574-4533-9662-5D301107DB11}" destId="{9B65C550-DB5C-4E09-AC99-E98A8572C625}" srcOrd="0" destOrd="0" parTransId="{6F004310-443A-4121-AFAC-8A7DE765ED4D}" sibTransId="{9CEB64AB-A6BC-48F6-8405-D27C040E4C17}"/>
    <dgm:cxn modelId="{764EC94F-F352-4939-A78B-6320F08F4126}" type="presOf" srcId="{9B65C550-DB5C-4E09-AC99-E98A8572C625}" destId="{16FF2B60-0AFC-4561-A188-9BF292FEB1AA}" srcOrd="0" destOrd="0" presId="urn:microsoft.com/office/officeart/2005/8/layout/vList2"/>
    <dgm:cxn modelId="{498F5C54-E7F2-4881-8CB3-2412D709E3E6}" type="presOf" srcId="{32786C45-7007-412F-BDC2-4510C6DF7005}" destId="{16FF2B60-0AFC-4561-A188-9BF292FEB1AA}" srcOrd="0" destOrd="1" presId="urn:microsoft.com/office/officeart/2005/8/layout/vList2"/>
    <dgm:cxn modelId="{37AF067B-F485-405A-BCCF-C9B802A08911}" srcId="{80E9CC88-A07A-448C-83C6-1D990F455EE2}" destId="{020BD885-3574-4533-9662-5D301107DB11}" srcOrd="1" destOrd="0" parTransId="{49594DAE-6185-4907-A7B4-2B00205C4307}" sibTransId="{48FB4B4A-0FF4-45B7-9261-C76DDEABEC03}"/>
    <dgm:cxn modelId="{74C4007F-D880-448D-AC10-E84163DF8108}" srcId="{80E9CC88-A07A-448C-83C6-1D990F455EE2}" destId="{0F712181-0DAC-40DB-8EC1-66C9A02CB24C}" srcOrd="0" destOrd="0" parTransId="{C240ED69-47FE-4BED-A645-FF92BBA0689F}" sibTransId="{F9536E38-B44C-4591-8C8A-F33199B08AE6}"/>
    <dgm:cxn modelId="{7EB6828E-C72F-4CFF-9907-1688204B69AD}" srcId="{020BD885-3574-4533-9662-5D301107DB11}" destId="{32786C45-7007-412F-BDC2-4510C6DF7005}" srcOrd="1" destOrd="0" parTransId="{841AC07F-96E4-48DD-B248-D18808B6D85B}" sibTransId="{A546285E-7917-40FE-AB3D-CA7B26E86BB5}"/>
    <dgm:cxn modelId="{1A963BD6-ABD5-46A0-9C12-F4A2BC9BAD04}" type="presOf" srcId="{0F712181-0DAC-40DB-8EC1-66C9A02CB24C}" destId="{C07CBD46-16F3-4715-B3EE-01C66AFDB626}" srcOrd="0" destOrd="0" presId="urn:microsoft.com/office/officeart/2005/8/layout/vList2"/>
    <dgm:cxn modelId="{B77304D8-1B70-49F3-8C52-44644F2DED15}" type="presOf" srcId="{80E9CC88-A07A-448C-83C6-1D990F455EE2}" destId="{2AF1D7D0-B460-4C10-B848-B200DFE4C1C6}" srcOrd="0" destOrd="0" presId="urn:microsoft.com/office/officeart/2005/8/layout/vList2"/>
    <dgm:cxn modelId="{95E17AD8-614B-48D4-9ABB-E529E4BD632D}" srcId="{0F712181-0DAC-40DB-8EC1-66C9A02CB24C}" destId="{494BD5B9-4AD6-4917-87C7-7FC8341F6BCE}" srcOrd="0" destOrd="0" parTransId="{8C2CF412-A161-453A-A694-E47940BB9516}" sibTransId="{A8117C72-3AE9-473A-8F4C-00091F826B08}"/>
    <dgm:cxn modelId="{953818DC-548A-4D66-A047-1757658C574E}" type="presOf" srcId="{494BD5B9-4AD6-4917-87C7-7FC8341F6BCE}" destId="{2B8C0C84-03B2-419B-AA97-2A0FE1405613}" srcOrd="0" destOrd="0" presId="urn:microsoft.com/office/officeart/2005/8/layout/vList2"/>
    <dgm:cxn modelId="{09095117-0CA7-4742-911A-3168A834EFFE}" type="presParOf" srcId="{2AF1D7D0-B460-4C10-B848-B200DFE4C1C6}" destId="{C07CBD46-16F3-4715-B3EE-01C66AFDB626}" srcOrd="0" destOrd="0" presId="urn:microsoft.com/office/officeart/2005/8/layout/vList2"/>
    <dgm:cxn modelId="{D3A0AF3D-71CA-4270-9F80-69B70196194C}" type="presParOf" srcId="{2AF1D7D0-B460-4C10-B848-B200DFE4C1C6}" destId="{2B8C0C84-03B2-419B-AA97-2A0FE1405613}" srcOrd="1" destOrd="0" presId="urn:microsoft.com/office/officeart/2005/8/layout/vList2"/>
    <dgm:cxn modelId="{C2178F51-9199-42BF-A7AB-9425F34C91B5}" type="presParOf" srcId="{2AF1D7D0-B460-4C10-B848-B200DFE4C1C6}" destId="{68FD11B8-195F-4C87-8D06-C4659A7268EB}" srcOrd="2" destOrd="0" presId="urn:microsoft.com/office/officeart/2005/8/layout/vList2"/>
    <dgm:cxn modelId="{2C8082B8-132B-4CB8-92A0-6C405C671728}" type="presParOf" srcId="{2AF1D7D0-B460-4C10-B848-B200DFE4C1C6}" destId="{16FF2B60-0AFC-4561-A188-9BF292FEB1A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AEBA0A-ABD5-4DE4-BB1F-507009EC1E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12AB612-D28B-4E39-A613-971E4D8AF8A4}">
      <dgm:prSet/>
      <dgm:spPr/>
      <dgm:t>
        <a:bodyPr/>
        <a:lstStyle/>
        <a:p>
          <a:r>
            <a:rPr lang="en-US"/>
            <a:t>Goal setting</a:t>
          </a:r>
          <a:endParaRPr lang="en-IN"/>
        </a:p>
      </dgm:t>
    </dgm:pt>
    <dgm:pt modelId="{B051B3A2-F538-48F8-A63A-3EDAF798FC5B}" type="parTrans" cxnId="{2F6ACA8C-C9B9-4B68-8732-05FA7095E451}">
      <dgm:prSet/>
      <dgm:spPr/>
      <dgm:t>
        <a:bodyPr/>
        <a:lstStyle/>
        <a:p>
          <a:endParaRPr lang="en-IN"/>
        </a:p>
      </dgm:t>
    </dgm:pt>
    <dgm:pt modelId="{4B1BD09D-274F-44AB-AC47-D784CF0EFF99}" type="sibTrans" cxnId="{2F6ACA8C-C9B9-4B68-8732-05FA7095E451}">
      <dgm:prSet/>
      <dgm:spPr/>
      <dgm:t>
        <a:bodyPr/>
        <a:lstStyle/>
        <a:p>
          <a:endParaRPr lang="en-IN"/>
        </a:p>
      </dgm:t>
    </dgm:pt>
    <dgm:pt modelId="{A3753F1F-26B3-429E-A7FB-2E2E8EBD7C49}">
      <dgm:prSet/>
      <dgm:spPr/>
      <dgm:t>
        <a:bodyPr/>
        <a:lstStyle/>
        <a:p>
          <a:r>
            <a:rPr lang="en-US"/>
            <a:t>The AI sets objectives based on predefined goals or user inputs. It then develops a strategy to achieve these goals, often by using decision trees, reinforcement learning or other planning algorithms.</a:t>
          </a:r>
          <a:endParaRPr lang="en-IN"/>
        </a:p>
      </dgm:t>
    </dgm:pt>
    <dgm:pt modelId="{734BB412-85C7-499F-9B09-996A53118C37}" type="parTrans" cxnId="{E4915611-33E3-430F-947F-5ECFD1DB09BC}">
      <dgm:prSet/>
      <dgm:spPr/>
      <dgm:t>
        <a:bodyPr/>
        <a:lstStyle/>
        <a:p>
          <a:endParaRPr lang="en-IN"/>
        </a:p>
      </dgm:t>
    </dgm:pt>
    <dgm:pt modelId="{5188193A-402B-4A7D-93DE-57DF82332691}" type="sibTrans" cxnId="{E4915611-33E3-430F-947F-5ECFD1DB09BC}">
      <dgm:prSet/>
      <dgm:spPr/>
      <dgm:t>
        <a:bodyPr/>
        <a:lstStyle/>
        <a:p>
          <a:endParaRPr lang="en-IN"/>
        </a:p>
      </dgm:t>
    </dgm:pt>
    <dgm:pt modelId="{ED0B05AB-0489-4A77-ADDF-4908F62AB15D}">
      <dgm:prSet/>
      <dgm:spPr/>
      <dgm:t>
        <a:bodyPr/>
        <a:lstStyle/>
        <a:p>
          <a:r>
            <a:rPr lang="en-IN"/>
            <a:t>Decision-making</a:t>
          </a:r>
        </a:p>
      </dgm:t>
    </dgm:pt>
    <dgm:pt modelId="{ABDF5A54-7EEF-47D0-A60E-CE71F8124D88}" type="parTrans" cxnId="{5E2F8085-244C-4EA6-8273-896A5AA27147}">
      <dgm:prSet/>
      <dgm:spPr/>
      <dgm:t>
        <a:bodyPr/>
        <a:lstStyle/>
        <a:p>
          <a:endParaRPr lang="en-IN"/>
        </a:p>
      </dgm:t>
    </dgm:pt>
    <dgm:pt modelId="{B90D9134-FBB9-4FBF-89AE-8A2A6E5E9865}" type="sibTrans" cxnId="{5E2F8085-244C-4EA6-8273-896A5AA27147}">
      <dgm:prSet/>
      <dgm:spPr/>
      <dgm:t>
        <a:bodyPr/>
        <a:lstStyle/>
        <a:p>
          <a:endParaRPr lang="en-IN"/>
        </a:p>
      </dgm:t>
    </dgm:pt>
    <dgm:pt modelId="{31714896-38DF-4558-A4AD-40ED9DDAE27A}">
      <dgm:prSet/>
      <dgm:spPr/>
      <dgm:t>
        <a:bodyPr/>
        <a:lstStyle/>
        <a:p>
          <a:r>
            <a:rPr lang="en-US"/>
            <a:t>AI evaluates multiple possible actions and chooses the optimal one based on factors such as efficiency, accuracy and predicted outcomes. It might use probabilistic models, utility functions or machine learning-based reasoning to determine the best course of action.</a:t>
          </a:r>
          <a:br>
            <a:rPr lang="en-IN"/>
          </a:br>
          <a:endParaRPr lang="en-IN"/>
        </a:p>
      </dgm:t>
    </dgm:pt>
    <dgm:pt modelId="{9345D36E-86A0-45B1-BD6E-C8D97C36F0B5}" type="parTrans" cxnId="{779B11BC-3D83-4006-8135-30BC3D2A3687}">
      <dgm:prSet/>
      <dgm:spPr/>
      <dgm:t>
        <a:bodyPr/>
        <a:lstStyle/>
        <a:p>
          <a:endParaRPr lang="en-IN"/>
        </a:p>
      </dgm:t>
    </dgm:pt>
    <dgm:pt modelId="{7955F150-100E-4C35-A59A-C8D56728D9F4}" type="sibTrans" cxnId="{779B11BC-3D83-4006-8135-30BC3D2A3687}">
      <dgm:prSet/>
      <dgm:spPr/>
      <dgm:t>
        <a:bodyPr/>
        <a:lstStyle/>
        <a:p>
          <a:endParaRPr lang="en-IN"/>
        </a:p>
      </dgm:t>
    </dgm:pt>
    <dgm:pt modelId="{559B92F6-7D46-4166-9B80-0F8E849141A2}" type="pres">
      <dgm:prSet presAssocID="{4DAEBA0A-ABD5-4DE4-BB1F-507009EC1EB0}" presName="linear" presStyleCnt="0">
        <dgm:presLayoutVars>
          <dgm:animLvl val="lvl"/>
          <dgm:resizeHandles val="exact"/>
        </dgm:presLayoutVars>
      </dgm:prSet>
      <dgm:spPr/>
    </dgm:pt>
    <dgm:pt modelId="{C1937E2A-52A3-4B37-9E6E-0D2256EF7D70}" type="pres">
      <dgm:prSet presAssocID="{A12AB612-D28B-4E39-A613-971E4D8AF8A4}" presName="parentText" presStyleLbl="node1" presStyleIdx="0" presStyleCnt="2">
        <dgm:presLayoutVars>
          <dgm:chMax val="0"/>
          <dgm:bulletEnabled val="1"/>
        </dgm:presLayoutVars>
      </dgm:prSet>
      <dgm:spPr/>
    </dgm:pt>
    <dgm:pt modelId="{951868B9-2D81-4784-9F2B-D69E09F5A456}" type="pres">
      <dgm:prSet presAssocID="{A12AB612-D28B-4E39-A613-971E4D8AF8A4}" presName="childText" presStyleLbl="revTx" presStyleIdx="0" presStyleCnt="2">
        <dgm:presLayoutVars>
          <dgm:bulletEnabled val="1"/>
        </dgm:presLayoutVars>
      </dgm:prSet>
      <dgm:spPr/>
    </dgm:pt>
    <dgm:pt modelId="{B7AAD82D-5B96-4D28-8629-FDD6E5C81CDD}" type="pres">
      <dgm:prSet presAssocID="{ED0B05AB-0489-4A77-ADDF-4908F62AB15D}" presName="parentText" presStyleLbl="node1" presStyleIdx="1" presStyleCnt="2">
        <dgm:presLayoutVars>
          <dgm:chMax val="0"/>
          <dgm:bulletEnabled val="1"/>
        </dgm:presLayoutVars>
      </dgm:prSet>
      <dgm:spPr/>
    </dgm:pt>
    <dgm:pt modelId="{0F29ECE2-6EC1-45B1-8CE3-C8ABABF92F3B}" type="pres">
      <dgm:prSet presAssocID="{ED0B05AB-0489-4A77-ADDF-4908F62AB15D}" presName="childText" presStyleLbl="revTx" presStyleIdx="1" presStyleCnt="2">
        <dgm:presLayoutVars>
          <dgm:bulletEnabled val="1"/>
        </dgm:presLayoutVars>
      </dgm:prSet>
      <dgm:spPr/>
    </dgm:pt>
  </dgm:ptLst>
  <dgm:cxnLst>
    <dgm:cxn modelId="{E4915611-33E3-430F-947F-5ECFD1DB09BC}" srcId="{A12AB612-D28B-4E39-A613-971E4D8AF8A4}" destId="{A3753F1F-26B3-429E-A7FB-2E2E8EBD7C49}" srcOrd="0" destOrd="0" parTransId="{734BB412-85C7-499F-9B09-996A53118C37}" sibTransId="{5188193A-402B-4A7D-93DE-57DF82332691}"/>
    <dgm:cxn modelId="{3D76F831-2630-45CA-B9F3-C6E4CC44F74F}" type="presOf" srcId="{ED0B05AB-0489-4A77-ADDF-4908F62AB15D}" destId="{B7AAD82D-5B96-4D28-8629-FDD6E5C81CDD}" srcOrd="0" destOrd="0" presId="urn:microsoft.com/office/officeart/2005/8/layout/vList2"/>
    <dgm:cxn modelId="{595A086B-296C-420F-9CD0-CD655120773E}" type="presOf" srcId="{A3753F1F-26B3-429E-A7FB-2E2E8EBD7C49}" destId="{951868B9-2D81-4784-9F2B-D69E09F5A456}" srcOrd="0" destOrd="0" presId="urn:microsoft.com/office/officeart/2005/8/layout/vList2"/>
    <dgm:cxn modelId="{5E2F8085-244C-4EA6-8273-896A5AA27147}" srcId="{4DAEBA0A-ABD5-4DE4-BB1F-507009EC1EB0}" destId="{ED0B05AB-0489-4A77-ADDF-4908F62AB15D}" srcOrd="1" destOrd="0" parTransId="{ABDF5A54-7EEF-47D0-A60E-CE71F8124D88}" sibTransId="{B90D9134-FBB9-4FBF-89AE-8A2A6E5E9865}"/>
    <dgm:cxn modelId="{2F6ACA8C-C9B9-4B68-8732-05FA7095E451}" srcId="{4DAEBA0A-ABD5-4DE4-BB1F-507009EC1EB0}" destId="{A12AB612-D28B-4E39-A613-971E4D8AF8A4}" srcOrd="0" destOrd="0" parTransId="{B051B3A2-F538-48F8-A63A-3EDAF798FC5B}" sibTransId="{4B1BD09D-274F-44AB-AC47-D784CF0EFF99}"/>
    <dgm:cxn modelId="{3F7D989D-D64C-4163-87E3-BA4DEEEBC59D}" type="presOf" srcId="{31714896-38DF-4558-A4AD-40ED9DDAE27A}" destId="{0F29ECE2-6EC1-45B1-8CE3-C8ABABF92F3B}" srcOrd="0" destOrd="0" presId="urn:microsoft.com/office/officeart/2005/8/layout/vList2"/>
    <dgm:cxn modelId="{779B11BC-3D83-4006-8135-30BC3D2A3687}" srcId="{ED0B05AB-0489-4A77-ADDF-4908F62AB15D}" destId="{31714896-38DF-4558-A4AD-40ED9DDAE27A}" srcOrd="0" destOrd="0" parTransId="{9345D36E-86A0-45B1-BD6E-C8D97C36F0B5}" sibTransId="{7955F150-100E-4C35-A59A-C8D56728D9F4}"/>
    <dgm:cxn modelId="{B0E65CBE-A629-4759-93F4-4889CB946D7F}" type="presOf" srcId="{A12AB612-D28B-4E39-A613-971E4D8AF8A4}" destId="{C1937E2A-52A3-4B37-9E6E-0D2256EF7D70}" srcOrd="0" destOrd="0" presId="urn:microsoft.com/office/officeart/2005/8/layout/vList2"/>
    <dgm:cxn modelId="{3F8FBAFC-9A52-487C-9FE3-CB28F7565D10}" type="presOf" srcId="{4DAEBA0A-ABD5-4DE4-BB1F-507009EC1EB0}" destId="{559B92F6-7D46-4166-9B80-0F8E849141A2}" srcOrd="0" destOrd="0" presId="urn:microsoft.com/office/officeart/2005/8/layout/vList2"/>
    <dgm:cxn modelId="{83AC877A-B4C4-461D-ACE5-E74C1EFBE666}" type="presParOf" srcId="{559B92F6-7D46-4166-9B80-0F8E849141A2}" destId="{C1937E2A-52A3-4B37-9E6E-0D2256EF7D70}" srcOrd="0" destOrd="0" presId="urn:microsoft.com/office/officeart/2005/8/layout/vList2"/>
    <dgm:cxn modelId="{84488EBF-6F5C-42AA-B577-1E17AC0F23C9}" type="presParOf" srcId="{559B92F6-7D46-4166-9B80-0F8E849141A2}" destId="{951868B9-2D81-4784-9F2B-D69E09F5A456}" srcOrd="1" destOrd="0" presId="urn:microsoft.com/office/officeart/2005/8/layout/vList2"/>
    <dgm:cxn modelId="{C1456B03-37B5-4FE4-AAB2-4C94C3D87C53}" type="presParOf" srcId="{559B92F6-7D46-4166-9B80-0F8E849141A2}" destId="{B7AAD82D-5B96-4D28-8629-FDD6E5C81CDD}" srcOrd="2" destOrd="0" presId="urn:microsoft.com/office/officeart/2005/8/layout/vList2"/>
    <dgm:cxn modelId="{B2F5CE60-C970-4E41-911C-742368B85E42}" type="presParOf" srcId="{559B92F6-7D46-4166-9B80-0F8E849141A2}" destId="{0F29ECE2-6EC1-45B1-8CE3-C8ABABF92F3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04AC-E55B-4446-BACA-9C4376E980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3D844EE-8F4C-4D60-8860-ADB65828A666}">
      <dgm:prSet/>
      <dgm:spPr/>
      <dgm:t>
        <a:bodyPr/>
        <a:lstStyle/>
        <a:p>
          <a:r>
            <a:rPr lang="en-US" dirty="0"/>
            <a:t>Learning and adaptation</a:t>
          </a:r>
          <a:endParaRPr lang="en-IN" dirty="0"/>
        </a:p>
      </dgm:t>
    </dgm:pt>
    <dgm:pt modelId="{7AEFA9AF-2642-4CB7-B6AF-6897C40214EE}" type="parTrans" cxnId="{B56E996A-8990-4179-9966-E56A62AE25C5}">
      <dgm:prSet/>
      <dgm:spPr/>
      <dgm:t>
        <a:bodyPr/>
        <a:lstStyle/>
        <a:p>
          <a:endParaRPr lang="en-IN"/>
        </a:p>
      </dgm:t>
    </dgm:pt>
    <dgm:pt modelId="{CD8F10E8-8A64-4467-A8E0-722C50DF5E13}" type="sibTrans" cxnId="{B56E996A-8990-4179-9966-E56A62AE25C5}">
      <dgm:prSet/>
      <dgm:spPr/>
      <dgm:t>
        <a:bodyPr/>
        <a:lstStyle/>
        <a:p>
          <a:endParaRPr lang="en-IN"/>
        </a:p>
      </dgm:t>
    </dgm:pt>
    <dgm:pt modelId="{ED9CD62F-CEBA-4B6B-9F9C-9D444846F3FE}">
      <dgm:prSet/>
      <dgm:spPr/>
      <dgm:t>
        <a:bodyPr/>
        <a:lstStyle/>
        <a:p>
          <a:r>
            <a:rPr lang="en-US" dirty="0"/>
            <a:t>After executing an action, the AI evaluates the outcome, gathering feedback to improve future decisions. Through reinforcement learning or self-supervised learning, the AI refines its strategies over time</a:t>
          </a:r>
          <a:endParaRPr lang="en-IN" dirty="0"/>
        </a:p>
      </dgm:t>
    </dgm:pt>
    <dgm:pt modelId="{B6C64680-27F5-4EEC-8B08-44FEB94BE203}" type="parTrans" cxnId="{C0436CC8-07EA-4C5E-8632-19BF49CA767C}">
      <dgm:prSet/>
      <dgm:spPr/>
      <dgm:t>
        <a:bodyPr/>
        <a:lstStyle/>
        <a:p>
          <a:endParaRPr lang="en-IN"/>
        </a:p>
      </dgm:t>
    </dgm:pt>
    <dgm:pt modelId="{B5889C16-130A-48B1-9590-E718037DA234}" type="sibTrans" cxnId="{C0436CC8-07EA-4C5E-8632-19BF49CA767C}">
      <dgm:prSet/>
      <dgm:spPr/>
      <dgm:t>
        <a:bodyPr/>
        <a:lstStyle/>
        <a:p>
          <a:endParaRPr lang="en-IN"/>
        </a:p>
      </dgm:t>
    </dgm:pt>
    <dgm:pt modelId="{E4F705B0-0C43-4E05-986E-F7915B23623F}">
      <dgm:prSet/>
      <dgm:spPr/>
      <dgm:t>
        <a:bodyPr/>
        <a:lstStyle/>
        <a:p>
          <a:r>
            <a:rPr lang="en-US"/>
            <a:t>Orchestration</a:t>
          </a:r>
          <a:endParaRPr lang="en-IN"/>
        </a:p>
      </dgm:t>
    </dgm:pt>
    <dgm:pt modelId="{DCD8872D-7FD8-4D76-8D4D-B5F6E53E6ED3}" type="parTrans" cxnId="{A1BEBE31-21E4-42A4-AD81-80B04C14862E}">
      <dgm:prSet/>
      <dgm:spPr/>
      <dgm:t>
        <a:bodyPr/>
        <a:lstStyle/>
        <a:p>
          <a:endParaRPr lang="en-IN"/>
        </a:p>
      </dgm:t>
    </dgm:pt>
    <dgm:pt modelId="{8C9A505A-CB2C-4921-BAAA-F990FC78DFFB}" type="sibTrans" cxnId="{A1BEBE31-21E4-42A4-AD81-80B04C14862E}">
      <dgm:prSet/>
      <dgm:spPr/>
      <dgm:t>
        <a:bodyPr/>
        <a:lstStyle/>
        <a:p>
          <a:endParaRPr lang="en-IN"/>
        </a:p>
      </dgm:t>
    </dgm:pt>
    <dgm:pt modelId="{6DE84A66-EFED-41B7-97A1-FDD35299E31B}">
      <dgm:prSet/>
      <dgm:spPr/>
      <dgm:t>
        <a:bodyPr/>
        <a:lstStyle/>
        <a:p>
          <a:r>
            <a:rPr lang="en-US" dirty="0"/>
            <a:t>AI orchestration is the coordination and management of systems and agents. Orchestration platforms automate AI workflows, track progress toward task completion, manage resource usage, monitor data flow and memory and handle failure events</a:t>
          </a:r>
          <a:endParaRPr lang="en-IN" dirty="0"/>
        </a:p>
      </dgm:t>
    </dgm:pt>
    <dgm:pt modelId="{9C417B9C-6D89-494F-B372-34F51C258523}" type="parTrans" cxnId="{E4AE1C8F-9754-49B6-A9A4-8921142EBF81}">
      <dgm:prSet/>
      <dgm:spPr/>
      <dgm:t>
        <a:bodyPr/>
        <a:lstStyle/>
        <a:p>
          <a:endParaRPr lang="en-IN"/>
        </a:p>
      </dgm:t>
    </dgm:pt>
    <dgm:pt modelId="{DE0C608F-B931-46EF-8679-B5483C5362A3}" type="sibTrans" cxnId="{E4AE1C8F-9754-49B6-A9A4-8921142EBF81}">
      <dgm:prSet/>
      <dgm:spPr/>
      <dgm:t>
        <a:bodyPr/>
        <a:lstStyle/>
        <a:p>
          <a:endParaRPr lang="en-IN"/>
        </a:p>
      </dgm:t>
    </dgm:pt>
    <dgm:pt modelId="{D7DF9D72-B706-4450-BD68-76CFC57DBCF3}" type="pres">
      <dgm:prSet presAssocID="{A9C304AC-E55B-4446-BACA-9C4376E98059}" presName="linear" presStyleCnt="0">
        <dgm:presLayoutVars>
          <dgm:animLvl val="lvl"/>
          <dgm:resizeHandles val="exact"/>
        </dgm:presLayoutVars>
      </dgm:prSet>
      <dgm:spPr/>
    </dgm:pt>
    <dgm:pt modelId="{B453ACFE-3855-4D1A-9AAA-F068E3C541A5}" type="pres">
      <dgm:prSet presAssocID="{E3D844EE-8F4C-4D60-8860-ADB65828A666}" presName="parentText" presStyleLbl="node1" presStyleIdx="0" presStyleCnt="2" custLinFactNeighborX="-799" custLinFactNeighborY="-2095">
        <dgm:presLayoutVars>
          <dgm:chMax val="0"/>
          <dgm:bulletEnabled val="1"/>
        </dgm:presLayoutVars>
      </dgm:prSet>
      <dgm:spPr/>
    </dgm:pt>
    <dgm:pt modelId="{4E01E123-4BA7-44A0-8B18-2178AAE3F4FF}" type="pres">
      <dgm:prSet presAssocID="{E3D844EE-8F4C-4D60-8860-ADB65828A666}" presName="childText" presStyleLbl="revTx" presStyleIdx="0" presStyleCnt="2">
        <dgm:presLayoutVars>
          <dgm:bulletEnabled val="1"/>
        </dgm:presLayoutVars>
      </dgm:prSet>
      <dgm:spPr/>
    </dgm:pt>
    <dgm:pt modelId="{0987076F-5218-47B4-96B9-51ECF29F0BBE}" type="pres">
      <dgm:prSet presAssocID="{E4F705B0-0C43-4E05-986E-F7915B23623F}" presName="parentText" presStyleLbl="node1" presStyleIdx="1" presStyleCnt="2">
        <dgm:presLayoutVars>
          <dgm:chMax val="0"/>
          <dgm:bulletEnabled val="1"/>
        </dgm:presLayoutVars>
      </dgm:prSet>
      <dgm:spPr/>
    </dgm:pt>
    <dgm:pt modelId="{1355570D-84BC-4735-AAA3-C93E90E97D2D}" type="pres">
      <dgm:prSet presAssocID="{E4F705B0-0C43-4E05-986E-F7915B23623F}" presName="childText" presStyleLbl="revTx" presStyleIdx="1" presStyleCnt="2">
        <dgm:presLayoutVars>
          <dgm:bulletEnabled val="1"/>
        </dgm:presLayoutVars>
      </dgm:prSet>
      <dgm:spPr/>
    </dgm:pt>
  </dgm:ptLst>
  <dgm:cxnLst>
    <dgm:cxn modelId="{A1BEBE31-21E4-42A4-AD81-80B04C14862E}" srcId="{A9C304AC-E55B-4446-BACA-9C4376E98059}" destId="{E4F705B0-0C43-4E05-986E-F7915B23623F}" srcOrd="1" destOrd="0" parTransId="{DCD8872D-7FD8-4D76-8D4D-B5F6E53E6ED3}" sibTransId="{8C9A505A-CB2C-4921-BAAA-F990FC78DFFB}"/>
    <dgm:cxn modelId="{6C8E4C5F-099A-49FB-9EDD-3CF81DC868E0}" type="presOf" srcId="{ED9CD62F-CEBA-4B6B-9F9C-9D444846F3FE}" destId="{4E01E123-4BA7-44A0-8B18-2178AAE3F4FF}" srcOrd="0" destOrd="0" presId="urn:microsoft.com/office/officeart/2005/8/layout/vList2"/>
    <dgm:cxn modelId="{B56E996A-8990-4179-9966-E56A62AE25C5}" srcId="{A9C304AC-E55B-4446-BACA-9C4376E98059}" destId="{E3D844EE-8F4C-4D60-8860-ADB65828A666}" srcOrd="0" destOrd="0" parTransId="{7AEFA9AF-2642-4CB7-B6AF-6897C40214EE}" sibTransId="{CD8F10E8-8A64-4467-A8E0-722C50DF5E13}"/>
    <dgm:cxn modelId="{6C77EB50-D55B-4293-B456-D1E33BE14F2A}" type="presOf" srcId="{E3D844EE-8F4C-4D60-8860-ADB65828A666}" destId="{B453ACFE-3855-4D1A-9AAA-F068E3C541A5}" srcOrd="0" destOrd="0" presId="urn:microsoft.com/office/officeart/2005/8/layout/vList2"/>
    <dgm:cxn modelId="{0BB6F056-4DEC-443E-BB38-233B33DE3521}" type="presOf" srcId="{6DE84A66-EFED-41B7-97A1-FDD35299E31B}" destId="{1355570D-84BC-4735-AAA3-C93E90E97D2D}" srcOrd="0" destOrd="0" presId="urn:microsoft.com/office/officeart/2005/8/layout/vList2"/>
    <dgm:cxn modelId="{E4AE1C8F-9754-49B6-A9A4-8921142EBF81}" srcId="{E4F705B0-0C43-4E05-986E-F7915B23623F}" destId="{6DE84A66-EFED-41B7-97A1-FDD35299E31B}" srcOrd="0" destOrd="0" parTransId="{9C417B9C-6D89-494F-B372-34F51C258523}" sibTransId="{DE0C608F-B931-46EF-8679-B5483C5362A3}"/>
    <dgm:cxn modelId="{1932ADB5-CCAE-40A0-9CF1-65674C6C7A64}" type="presOf" srcId="{E4F705B0-0C43-4E05-986E-F7915B23623F}" destId="{0987076F-5218-47B4-96B9-51ECF29F0BBE}" srcOrd="0" destOrd="0" presId="urn:microsoft.com/office/officeart/2005/8/layout/vList2"/>
    <dgm:cxn modelId="{C0436CC8-07EA-4C5E-8632-19BF49CA767C}" srcId="{E3D844EE-8F4C-4D60-8860-ADB65828A666}" destId="{ED9CD62F-CEBA-4B6B-9F9C-9D444846F3FE}" srcOrd="0" destOrd="0" parTransId="{B6C64680-27F5-4EEC-8B08-44FEB94BE203}" sibTransId="{B5889C16-130A-48B1-9590-E718037DA234}"/>
    <dgm:cxn modelId="{BBDA0BDF-F650-4A88-9AF6-E3CB2ECC7F8A}" type="presOf" srcId="{A9C304AC-E55B-4446-BACA-9C4376E98059}" destId="{D7DF9D72-B706-4450-BD68-76CFC57DBCF3}" srcOrd="0" destOrd="0" presId="urn:microsoft.com/office/officeart/2005/8/layout/vList2"/>
    <dgm:cxn modelId="{63DF8DD1-1832-43C8-99F2-C87AFBAB18D9}" type="presParOf" srcId="{D7DF9D72-B706-4450-BD68-76CFC57DBCF3}" destId="{B453ACFE-3855-4D1A-9AAA-F068E3C541A5}" srcOrd="0" destOrd="0" presId="urn:microsoft.com/office/officeart/2005/8/layout/vList2"/>
    <dgm:cxn modelId="{63C5582E-8990-466A-BADD-0B40C496AE56}" type="presParOf" srcId="{D7DF9D72-B706-4450-BD68-76CFC57DBCF3}" destId="{4E01E123-4BA7-44A0-8B18-2178AAE3F4FF}" srcOrd="1" destOrd="0" presId="urn:microsoft.com/office/officeart/2005/8/layout/vList2"/>
    <dgm:cxn modelId="{BD9580B0-D7C3-4976-A871-FDABDFAA9AE8}" type="presParOf" srcId="{D7DF9D72-B706-4450-BD68-76CFC57DBCF3}" destId="{0987076F-5218-47B4-96B9-51ECF29F0BBE}" srcOrd="2" destOrd="0" presId="urn:microsoft.com/office/officeart/2005/8/layout/vList2"/>
    <dgm:cxn modelId="{F39C2003-0895-4E67-9813-DE3C8B3134B6}" type="presParOf" srcId="{D7DF9D72-B706-4450-BD68-76CFC57DBCF3}" destId="{1355570D-84BC-4735-AAA3-C93E90E97D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DC6613-EC97-4E0B-A52D-D6A42F818C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03A8927-00A3-4CE7-918F-20F545D13593}">
      <dgm:prSet/>
      <dgm:spPr/>
      <dgm:t>
        <a:bodyPr/>
        <a:lstStyle/>
        <a:p>
          <a:r>
            <a:rPr lang="en-IN" dirty="0"/>
            <a:t>Team who will be managing Agent lifecycle</a:t>
          </a:r>
        </a:p>
      </dgm:t>
    </dgm:pt>
    <dgm:pt modelId="{2898271D-D49B-4CB5-99EB-FE5F05382054}" type="parTrans" cxnId="{4EB75A1A-294D-4309-A89E-94061F332025}">
      <dgm:prSet/>
      <dgm:spPr/>
      <dgm:t>
        <a:bodyPr/>
        <a:lstStyle/>
        <a:p>
          <a:endParaRPr lang="en-IN"/>
        </a:p>
      </dgm:t>
    </dgm:pt>
    <dgm:pt modelId="{CE48E938-4F90-4992-B910-7C7B31C98BDE}" type="sibTrans" cxnId="{4EB75A1A-294D-4309-A89E-94061F332025}">
      <dgm:prSet/>
      <dgm:spPr/>
      <dgm:t>
        <a:bodyPr/>
        <a:lstStyle/>
        <a:p>
          <a:endParaRPr lang="en-IN"/>
        </a:p>
      </dgm:t>
    </dgm:pt>
    <dgm:pt modelId="{2673841A-C01F-448A-A8DA-BC8C61BF500D}">
      <dgm:prSet/>
      <dgm:spPr/>
      <dgm:t>
        <a:bodyPr/>
        <a:lstStyle/>
        <a:p>
          <a:r>
            <a:rPr lang="en-IN"/>
            <a:t>They will play role in	</a:t>
          </a:r>
        </a:p>
      </dgm:t>
    </dgm:pt>
    <dgm:pt modelId="{E691E57D-03E0-416B-8D83-59C36F7F29D5}" type="parTrans" cxnId="{27006251-D6ED-4455-9049-B1108829D84D}">
      <dgm:prSet/>
      <dgm:spPr/>
      <dgm:t>
        <a:bodyPr/>
        <a:lstStyle/>
        <a:p>
          <a:endParaRPr lang="en-IN"/>
        </a:p>
      </dgm:t>
    </dgm:pt>
    <dgm:pt modelId="{FDD39E4B-F935-4A4F-9715-92C5D31C46E5}" type="sibTrans" cxnId="{27006251-D6ED-4455-9049-B1108829D84D}">
      <dgm:prSet/>
      <dgm:spPr/>
      <dgm:t>
        <a:bodyPr/>
        <a:lstStyle/>
        <a:p>
          <a:endParaRPr lang="en-IN"/>
        </a:p>
      </dgm:t>
    </dgm:pt>
    <dgm:pt modelId="{EB9459CD-DAAC-4641-8FD8-9975A3D600F6}">
      <dgm:prSet/>
      <dgm:spPr/>
      <dgm:t>
        <a:bodyPr/>
        <a:lstStyle/>
        <a:p>
          <a:r>
            <a:rPr lang="en-IN"/>
            <a:t>Selecting best model based on need</a:t>
          </a:r>
        </a:p>
      </dgm:t>
    </dgm:pt>
    <dgm:pt modelId="{B4C7D22E-7F61-4853-94A5-3158B4F8CD44}" type="parTrans" cxnId="{4C705417-0CD0-45FE-B954-D6135884433F}">
      <dgm:prSet/>
      <dgm:spPr/>
      <dgm:t>
        <a:bodyPr/>
        <a:lstStyle/>
        <a:p>
          <a:endParaRPr lang="en-IN"/>
        </a:p>
      </dgm:t>
    </dgm:pt>
    <dgm:pt modelId="{4EE8D32D-C459-4B00-AF21-40161F7F567B}" type="sibTrans" cxnId="{4C705417-0CD0-45FE-B954-D6135884433F}">
      <dgm:prSet/>
      <dgm:spPr/>
      <dgm:t>
        <a:bodyPr/>
        <a:lstStyle/>
        <a:p>
          <a:endParaRPr lang="en-IN"/>
        </a:p>
      </dgm:t>
    </dgm:pt>
    <dgm:pt modelId="{5229E19A-1F91-468E-B853-83CF763FA1AC}">
      <dgm:prSet/>
      <dgm:spPr/>
      <dgm:t>
        <a:bodyPr/>
        <a:lstStyle/>
        <a:p>
          <a:r>
            <a:rPr lang="en-IN"/>
            <a:t>Auditing model and working</a:t>
          </a:r>
        </a:p>
      </dgm:t>
    </dgm:pt>
    <dgm:pt modelId="{6A4BA546-4028-41D4-BC0E-7F7B2952E2BD}" type="parTrans" cxnId="{F35B4BD0-60AC-4D71-AE1F-E7C780A93D02}">
      <dgm:prSet/>
      <dgm:spPr/>
      <dgm:t>
        <a:bodyPr/>
        <a:lstStyle/>
        <a:p>
          <a:endParaRPr lang="en-IN"/>
        </a:p>
      </dgm:t>
    </dgm:pt>
    <dgm:pt modelId="{25A0E921-1FD6-4CF2-B0EC-EF7BB93EA9A7}" type="sibTrans" cxnId="{F35B4BD0-60AC-4D71-AE1F-E7C780A93D02}">
      <dgm:prSet/>
      <dgm:spPr/>
      <dgm:t>
        <a:bodyPr/>
        <a:lstStyle/>
        <a:p>
          <a:endParaRPr lang="en-IN"/>
        </a:p>
      </dgm:t>
    </dgm:pt>
    <dgm:pt modelId="{7F6264F7-6875-43BC-9DF8-FBEB8EDE6BD1}">
      <dgm:prSet/>
      <dgm:spPr/>
      <dgm:t>
        <a:bodyPr/>
        <a:lstStyle/>
        <a:p>
          <a:r>
            <a:rPr lang="en-IN"/>
            <a:t>Monitoring</a:t>
          </a:r>
        </a:p>
      </dgm:t>
    </dgm:pt>
    <dgm:pt modelId="{B0B2B59B-176F-4CD9-9DFB-7A85FB3FAC40}" type="parTrans" cxnId="{9880ED7B-8672-446E-89BA-11530443A579}">
      <dgm:prSet/>
      <dgm:spPr/>
      <dgm:t>
        <a:bodyPr/>
        <a:lstStyle/>
        <a:p>
          <a:endParaRPr lang="en-IN"/>
        </a:p>
      </dgm:t>
    </dgm:pt>
    <dgm:pt modelId="{4C94B564-1A74-4D7B-94DD-C5FB40B91EB8}" type="sibTrans" cxnId="{9880ED7B-8672-446E-89BA-11530443A579}">
      <dgm:prSet/>
      <dgm:spPr/>
      <dgm:t>
        <a:bodyPr/>
        <a:lstStyle/>
        <a:p>
          <a:endParaRPr lang="en-IN"/>
        </a:p>
      </dgm:t>
    </dgm:pt>
    <dgm:pt modelId="{CB79BA98-26E3-4D05-B3CF-B8DCF1B38ECF}" type="pres">
      <dgm:prSet presAssocID="{F9DC6613-EC97-4E0B-A52D-D6A42F818C34}" presName="linear" presStyleCnt="0">
        <dgm:presLayoutVars>
          <dgm:animLvl val="lvl"/>
          <dgm:resizeHandles val="exact"/>
        </dgm:presLayoutVars>
      </dgm:prSet>
      <dgm:spPr/>
    </dgm:pt>
    <dgm:pt modelId="{3E6EE2CF-BDC6-41B6-A417-DCB0DC4C8A72}" type="pres">
      <dgm:prSet presAssocID="{103A8927-00A3-4CE7-918F-20F545D13593}" presName="parentText" presStyleLbl="node1" presStyleIdx="0" presStyleCnt="2">
        <dgm:presLayoutVars>
          <dgm:chMax val="0"/>
          <dgm:bulletEnabled val="1"/>
        </dgm:presLayoutVars>
      </dgm:prSet>
      <dgm:spPr/>
    </dgm:pt>
    <dgm:pt modelId="{022C8DD5-E729-4489-8A79-DBF271080F52}" type="pres">
      <dgm:prSet presAssocID="{CE48E938-4F90-4992-B910-7C7B31C98BDE}" presName="spacer" presStyleCnt="0"/>
      <dgm:spPr/>
    </dgm:pt>
    <dgm:pt modelId="{CAA2B717-2B64-4912-B3D3-143C165EAAF5}" type="pres">
      <dgm:prSet presAssocID="{2673841A-C01F-448A-A8DA-BC8C61BF500D}" presName="parentText" presStyleLbl="node1" presStyleIdx="1" presStyleCnt="2">
        <dgm:presLayoutVars>
          <dgm:chMax val="0"/>
          <dgm:bulletEnabled val="1"/>
        </dgm:presLayoutVars>
      </dgm:prSet>
      <dgm:spPr/>
    </dgm:pt>
    <dgm:pt modelId="{3E15C77E-296E-48D0-AB46-237381AD488E}" type="pres">
      <dgm:prSet presAssocID="{2673841A-C01F-448A-A8DA-BC8C61BF500D}" presName="childText" presStyleLbl="revTx" presStyleIdx="0" presStyleCnt="1">
        <dgm:presLayoutVars>
          <dgm:bulletEnabled val="1"/>
        </dgm:presLayoutVars>
      </dgm:prSet>
      <dgm:spPr/>
    </dgm:pt>
  </dgm:ptLst>
  <dgm:cxnLst>
    <dgm:cxn modelId="{4C705417-0CD0-45FE-B954-D6135884433F}" srcId="{2673841A-C01F-448A-A8DA-BC8C61BF500D}" destId="{EB9459CD-DAAC-4641-8FD8-9975A3D600F6}" srcOrd="0" destOrd="0" parTransId="{B4C7D22E-7F61-4853-94A5-3158B4F8CD44}" sibTransId="{4EE8D32D-C459-4B00-AF21-40161F7F567B}"/>
    <dgm:cxn modelId="{4EB75A1A-294D-4309-A89E-94061F332025}" srcId="{F9DC6613-EC97-4E0B-A52D-D6A42F818C34}" destId="{103A8927-00A3-4CE7-918F-20F545D13593}" srcOrd="0" destOrd="0" parTransId="{2898271D-D49B-4CB5-99EB-FE5F05382054}" sibTransId="{CE48E938-4F90-4992-B910-7C7B31C98BDE}"/>
    <dgm:cxn modelId="{6BE7BD32-2A8A-45E8-8002-9712808DAFC9}" type="presOf" srcId="{EB9459CD-DAAC-4641-8FD8-9975A3D600F6}" destId="{3E15C77E-296E-48D0-AB46-237381AD488E}" srcOrd="0" destOrd="0" presId="urn:microsoft.com/office/officeart/2005/8/layout/vList2"/>
    <dgm:cxn modelId="{27006251-D6ED-4455-9049-B1108829D84D}" srcId="{F9DC6613-EC97-4E0B-A52D-D6A42F818C34}" destId="{2673841A-C01F-448A-A8DA-BC8C61BF500D}" srcOrd="1" destOrd="0" parTransId="{E691E57D-03E0-416B-8D83-59C36F7F29D5}" sibTransId="{FDD39E4B-F935-4A4F-9715-92C5D31C46E5}"/>
    <dgm:cxn modelId="{9880ED7B-8672-446E-89BA-11530443A579}" srcId="{2673841A-C01F-448A-A8DA-BC8C61BF500D}" destId="{7F6264F7-6875-43BC-9DF8-FBEB8EDE6BD1}" srcOrd="2" destOrd="0" parTransId="{B0B2B59B-176F-4CD9-9DFB-7A85FB3FAC40}" sibTransId="{4C94B564-1A74-4D7B-94DD-C5FB40B91EB8}"/>
    <dgm:cxn modelId="{487DB780-1F75-4DE3-8440-DE9BD54C2264}" type="presOf" srcId="{2673841A-C01F-448A-A8DA-BC8C61BF500D}" destId="{CAA2B717-2B64-4912-B3D3-143C165EAAF5}" srcOrd="0" destOrd="0" presId="urn:microsoft.com/office/officeart/2005/8/layout/vList2"/>
    <dgm:cxn modelId="{F86E2882-A836-481B-8F64-2A9093956FBF}" type="presOf" srcId="{5229E19A-1F91-468E-B853-83CF763FA1AC}" destId="{3E15C77E-296E-48D0-AB46-237381AD488E}" srcOrd="0" destOrd="1" presId="urn:microsoft.com/office/officeart/2005/8/layout/vList2"/>
    <dgm:cxn modelId="{AD7EDC8D-925C-43FF-8CAD-26CC1030505C}" type="presOf" srcId="{7F6264F7-6875-43BC-9DF8-FBEB8EDE6BD1}" destId="{3E15C77E-296E-48D0-AB46-237381AD488E}" srcOrd="0" destOrd="2" presId="urn:microsoft.com/office/officeart/2005/8/layout/vList2"/>
    <dgm:cxn modelId="{CB2358C6-FFAE-4C8F-9DF6-4B4BFEF4CC8E}" type="presOf" srcId="{103A8927-00A3-4CE7-918F-20F545D13593}" destId="{3E6EE2CF-BDC6-41B6-A417-DCB0DC4C8A72}" srcOrd="0" destOrd="0" presId="urn:microsoft.com/office/officeart/2005/8/layout/vList2"/>
    <dgm:cxn modelId="{F35B4BD0-60AC-4D71-AE1F-E7C780A93D02}" srcId="{2673841A-C01F-448A-A8DA-BC8C61BF500D}" destId="{5229E19A-1F91-468E-B853-83CF763FA1AC}" srcOrd="1" destOrd="0" parTransId="{6A4BA546-4028-41D4-BC0E-7F7B2952E2BD}" sibTransId="{25A0E921-1FD6-4CF2-B0EC-EF7BB93EA9A7}"/>
    <dgm:cxn modelId="{493489D4-1838-42CA-8DAD-767074A2A701}" type="presOf" srcId="{F9DC6613-EC97-4E0B-A52D-D6A42F818C34}" destId="{CB79BA98-26E3-4D05-B3CF-B8DCF1B38ECF}" srcOrd="0" destOrd="0" presId="urn:microsoft.com/office/officeart/2005/8/layout/vList2"/>
    <dgm:cxn modelId="{DA04A4E5-DA7F-44E1-A775-5CCE3365BCD0}" type="presParOf" srcId="{CB79BA98-26E3-4D05-B3CF-B8DCF1B38ECF}" destId="{3E6EE2CF-BDC6-41B6-A417-DCB0DC4C8A72}" srcOrd="0" destOrd="0" presId="urn:microsoft.com/office/officeart/2005/8/layout/vList2"/>
    <dgm:cxn modelId="{77F8CC12-8961-49C2-925F-D57479F7F213}" type="presParOf" srcId="{CB79BA98-26E3-4D05-B3CF-B8DCF1B38ECF}" destId="{022C8DD5-E729-4489-8A79-DBF271080F52}" srcOrd="1" destOrd="0" presId="urn:microsoft.com/office/officeart/2005/8/layout/vList2"/>
    <dgm:cxn modelId="{937D15AB-7B9C-4D65-BB79-5B57B29A82B0}" type="presParOf" srcId="{CB79BA98-26E3-4D05-B3CF-B8DCF1B38ECF}" destId="{CAA2B717-2B64-4912-B3D3-143C165EAAF5}" srcOrd="2" destOrd="0" presId="urn:microsoft.com/office/officeart/2005/8/layout/vList2"/>
    <dgm:cxn modelId="{B91F38B3-75AC-4752-80F6-994ABFB56558}" type="presParOf" srcId="{CB79BA98-26E3-4D05-B3CF-B8DCF1B38ECF}" destId="{3E15C77E-296E-48D0-AB46-237381AD488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18D4F-ED03-48F7-B922-CB5D220F9254}">
      <dsp:nvSpPr>
        <dsp:cNvPr id="0" name=""/>
        <dsp:cNvSpPr/>
      </dsp:nvSpPr>
      <dsp:spPr>
        <a:xfrm>
          <a:off x="0" y="402281"/>
          <a:ext cx="7950200" cy="795600"/>
        </a:xfrm>
        <a:prstGeom prst="roundRect">
          <a:avLst/>
        </a:prstGeom>
        <a:blipFill rotWithShape="1">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kern="1200" dirty="0"/>
            <a:t>Is a type of ARTIFICAL INTELLGIENCE</a:t>
          </a:r>
        </a:p>
      </dsp:txBody>
      <dsp:txXfrm>
        <a:off x="38838" y="441119"/>
        <a:ext cx="7872524" cy="717924"/>
      </dsp:txXfrm>
    </dsp:sp>
    <dsp:sp modelId="{932117F3-B7E8-439F-A436-893D003C9EA5}">
      <dsp:nvSpPr>
        <dsp:cNvPr id="0" name=""/>
        <dsp:cNvSpPr/>
      </dsp:nvSpPr>
      <dsp:spPr>
        <a:xfrm>
          <a:off x="0" y="1295801"/>
          <a:ext cx="7950200" cy="795600"/>
        </a:xfrm>
        <a:prstGeom prst="roundRect">
          <a:avLst/>
        </a:prstGeom>
        <a:blipFill rotWithShape="1">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Is a system</a:t>
          </a:r>
          <a:endParaRPr lang="en-IN" sz="3400" kern="1200"/>
        </a:p>
      </dsp:txBody>
      <dsp:txXfrm>
        <a:off x="38838" y="1334639"/>
        <a:ext cx="7872524" cy="717924"/>
      </dsp:txXfrm>
    </dsp:sp>
    <dsp:sp modelId="{396D0EB6-46FA-4B35-BD25-B013CDA70241}">
      <dsp:nvSpPr>
        <dsp:cNvPr id="0" name=""/>
        <dsp:cNvSpPr/>
      </dsp:nvSpPr>
      <dsp:spPr>
        <a:xfrm>
          <a:off x="0" y="2091401"/>
          <a:ext cx="7950200" cy="130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that can automate tasks</a:t>
          </a:r>
          <a:endParaRPr lang="en-IN" sz="2700" kern="1200"/>
        </a:p>
        <a:p>
          <a:pPr marL="228600" lvl="1" indent="-228600" algn="l" defTabSz="1200150">
            <a:lnSpc>
              <a:spcPct val="90000"/>
            </a:lnSpc>
            <a:spcBef>
              <a:spcPct val="0"/>
            </a:spcBef>
            <a:spcAft>
              <a:spcPct val="20000"/>
            </a:spcAft>
            <a:buChar char="•"/>
          </a:pPr>
          <a:r>
            <a:rPr lang="en-US" sz="2700" kern="1200"/>
            <a:t>adjust its behavior, and</a:t>
          </a:r>
          <a:endParaRPr lang="en-IN" sz="2700" kern="1200"/>
        </a:p>
        <a:p>
          <a:pPr marL="228600" lvl="1" indent="-228600" algn="l" defTabSz="1200150">
            <a:lnSpc>
              <a:spcPct val="90000"/>
            </a:lnSpc>
            <a:spcBef>
              <a:spcPct val="0"/>
            </a:spcBef>
            <a:spcAft>
              <a:spcPct val="20000"/>
            </a:spcAft>
            <a:buChar char="•"/>
          </a:pPr>
          <a:r>
            <a:rPr lang="en-US" sz="2700" kern="1200"/>
            <a:t>take action without needing step-by-step instructions</a:t>
          </a:r>
          <a:endParaRPr lang="en-IN" sz="2700" kern="1200"/>
        </a:p>
      </dsp:txBody>
      <dsp:txXfrm>
        <a:off x="0" y="2091401"/>
        <a:ext cx="7950200" cy="1302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27FE1-89A6-4227-92DA-68A213049647}">
      <dsp:nvSpPr>
        <dsp:cNvPr id="0" name=""/>
        <dsp:cNvSpPr/>
      </dsp:nvSpPr>
      <dsp:spPr>
        <a:xfrm>
          <a:off x="0" y="45605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Autonomy</a:t>
          </a:r>
          <a:r>
            <a:rPr lang="en-US" sz="1800" kern="1200"/>
            <a:t>: AI agents can operate independently, making decisions based on available data without requiring constant human intervention.</a:t>
          </a:r>
          <a:endParaRPr lang="en-IN" sz="1800" kern="1200"/>
        </a:p>
      </dsp:txBody>
      <dsp:txXfrm>
        <a:off x="45235" y="501291"/>
        <a:ext cx="7859730" cy="836170"/>
      </dsp:txXfrm>
    </dsp:sp>
    <dsp:sp modelId="{4B8E8C99-11C0-421C-AE38-536756461B35}">
      <dsp:nvSpPr>
        <dsp:cNvPr id="0" name=""/>
        <dsp:cNvSpPr/>
      </dsp:nvSpPr>
      <dsp:spPr>
        <a:xfrm>
          <a:off x="0" y="143453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Learning and Adaptability</a:t>
          </a:r>
          <a:r>
            <a:rPr lang="en-US" sz="1800" kern="1200"/>
            <a:t>: One of the most powerful traits of AI agents is their ability to learn from data and experiences</a:t>
          </a:r>
          <a:endParaRPr lang="en-IN" sz="1800" kern="1200"/>
        </a:p>
      </dsp:txBody>
      <dsp:txXfrm>
        <a:off x="45235" y="1479771"/>
        <a:ext cx="7859730" cy="836170"/>
      </dsp:txXfrm>
    </dsp:sp>
    <dsp:sp modelId="{27528E39-79FB-4942-8AD1-BE2E912F75E5}">
      <dsp:nvSpPr>
        <dsp:cNvPr id="0" name=""/>
        <dsp:cNvSpPr/>
      </dsp:nvSpPr>
      <dsp:spPr>
        <a:xfrm>
          <a:off x="0" y="241301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Goal-Oriented</a:t>
          </a:r>
          <a:r>
            <a:rPr lang="en-US" sz="1800" kern="1200"/>
            <a:t>: AI agents are designed with specific objectives in mind. Whether it’s increasing sales, enhancing customer experience, or improving operational efficiency, AI agents work towards achieving these goals with minimal human oversight.</a:t>
          </a:r>
          <a:endParaRPr lang="en-IN" sz="1800" kern="1200"/>
        </a:p>
      </dsp:txBody>
      <dsp:txXfrm>
        <a:off x="45235" y="2458251"/>
        <a:ext cx="7859730" cy="8361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DC180-F46E-4049-A169-87AEF3056CA5}">
      <dsp:nvSpPr>
        <dsp:cNvPr id="0" name=""/>
        <dsp:cNvSpPr/>
      </dsp:nvSpPr>
      <dsp:spPr>
        <a:xfrm>
          <a:off x="0" y="64376"/>
          <a:ext cx="7950200" cy="180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Interactivity</a:t>
          </a:r>
          <a:r>
            <a:rPr lang="en-US" sz="2200" b="0" i="0" kern="1200"/>
            <a:t>: AI agents can engage with users, customers, or other systems, collecting information and responding in real-time. T</a:t>
          </a:r>
          <a:endParaRPr lang="en-US" sz="2200" kern="1200"/>
        </a:p>
      </dsp:txBody>
      <dsp:txXfrm>
        <a:off x="87957" y="152333"/>
        <a:ext cx="7774286" cy="1625886"/>
      </dsp:txXfrm>
    </dsp:sp>
    <dsp:sp modelId="{159A37EE-6A80-41FA-B9C0-6C97D9962DE4}">
      <dsp:nvSpPr>
        <dsp:cNvPr id="0" name=""/>
        <dsp:cNvSpPr/>
      </dsp:nvSpPr>
      <dsp:spPr>
        <a:xfrm>
          <a:off x="0" y="1929536"/>
          <a:ext cx="7950200" cy="180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1" i="0" kern="1200"/>
            <a:t>Autonomous Communication</a:t>
          </a:r>
          <a:r>
            <a:rPr lang="en-US" sz="2200" b="0" i="0" kern="1200"/>
            <a:t>: Many AI agents can communicate with other systems and agents, creating a network of decision-making units that work together. For example, AI agents can update inventory systems, sync with pricing tools, or communicate with CRM platforms to ensure everything runs smoothly.</a:t>
          </a:r>
          <a:endParaRPr lang="en-US" sz="2200" kern="1200"/>
        </a:p>
      </dsp:txBody>
      <dsp:txXfrm>
        <a:off x="87957" y="2017493"/>
        <a:ext cx="7774286" cy="1625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88-3137-40D7-BF92-5E72B0B226B6}">
      <dsp:nvSpPr>
        <dsp:cNvPr id="0" name=""/>
        <dsp:cNvSpPr/>
      </dsp:nvSpPr>
      <dsp:spPr>
        <a:xfrm>
          <a:off x="0" y="18569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Reactive agents</a:t>
          </a:r>
          <a:r>
            <a:rPr lang="en-US" sz="2900" kern="1200" dirty="0"/>
            <a:t>: Respond to immediate inputs but don’t learn from them.</a:t>
          </a:r>
          <a:endParaRPr lang="en-IN" sz="2900" kern="1200" dirty="0"/>
        </a:p>
      </dsp:txBody>
      <dsp:txXfrm>
        <a:off x="53002" y="238698"/>
        <a:ext cx="7844196" cy="979756"/>
      </dsp:txXfrm>
    </dsp:sp>
    <dsp:sp modelId="{9B0F0F83-D06A-4C3E-AF98-E1559617CAD2}">
      <dsp:nvSpPr>
        <dsp:cNvPr id="0" name=""/>
        <dsp:cNvSpPr/>
      </dsp:nvSpPr>
      <dsp:spPr>
        <a:xfrm>
          <a:off x="0" y="135497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Learning agents</a:t>
          </a:r>
          <a:r>
            <a:rPr lang="en-US" sz="2900" kern="1200"/>
            <a:t>: Learn from data and improve over time.</a:t>
          </a:r>
          <a:endParaRPr lang="en-IN" sz="2900" kern="1200"/>
        </a:p>
      </dsp:txBody>
      <dsp:txXfrm>
        <a:off x="53002" y="1407978"/>
        <a:ext cx="7844196" cy="979756"/>
      </dsp:txXfrm>
    </dsp:sp>
    <dsp:sp modelId="{F496E869-ABC2-493A-AA5A-937EC5D5C3D4}">
      <dsp:nvSpPr>
        <dsp:cNvPr id="0" name=""/>
        <dsp:cNvSpPr/>
      </dsp:nvSpPr>
      <dsp:spPr>
        <a:xfrm>
          <a:off x="0" y="252425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Hybrid agents</a:t>
          </a:r>
          <a:r>
            <a:rPr lang="en-US" sz="2900" kern="1200"/>
            <a:t>: A combination of both reactive and learning agents, adapting to situations as they unfold.</a:t>
          </a:r>
          <a:endParaRPr lang="en-IN" sz="2900" kern="1200"/>
        </a:p>
      </dsp:txBody>
      <dsp:txXfrm>
        <a:off x="53002" y="2577258"/>
        <a:ext cx="7844196" cy="979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C07BC-639F-41F3-9D52-EFD8EA1932C1}">
      <dsp:nvSpPr>
        <dsp:cNvPr id="0" name=""/>
        <dsp:cNvSpPr/>
      </dsp:nvSpPr>
      <dsp:spPr>
        <a:xfrm>
          <a:off x="0" y="4853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dirty="0"/>
            <a:t>Rule-Based Systems/Agents</a:t>
          </a:r>
        </a:p>
      </dsp:txBody>
      <dsp:txXfrm>
        <a:off x="25130" y="73666"/>
        <a:ext cx="7899940" cy="464540"/>
      </dsp:txXfrm>
    </dsp:sp>
    <dsp:sp modelId="{1A3C2C6D-4530-47F1-A817-D0EDC312C6AB}">
      <dsp:nvSpPr>
        <dsp:cNvPr id="0" name=""/>
        <dsp:cNvSpPr/>
      </dsp:nvSpPr>
      <dsp:spPr>
        <a:xfrm>
          <a:off x="0" y="56333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Low Autonomy, Low Control</a:t>
          </a:r>
          <a:endParaRPr lang="en-IN" sz="1700" b="0" i="0" kern="1200" dirty="0"/>
        </a:p>
      </dsp:txBody>
      <dsp:txXfrm>
        <a:off x="0" y="563336"/>
        <a:ext cx="7950200" cy="364320"/>
      </dsp:txXfrm>
    </dsp:sp>
    <dsp:sp modelId="{C28B267F-8D61-4256-88E0-C3AEADAAA207}">
      <dsp:nvSpPr>
        <dsp:cNvPr id="0" name=""/>
        <dsp:cNvSpPr/>
      </dsp:nvSpPr>
      <dsp:spPr>
        <a:xfrm>
          <a:off x="0" y="92765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Workflow Agents</a:t>
          </a:r>
          <a:endParaRPr lang="en-IN" sz="2200" b="0" i="0" kern="1200" dirty="0"/>
        </a:p>
      </dsp:txBody>
      <dsp:txXfrm>
        <a:off x="25130" y="952786"/>
        <a:ext cx="7899940" cy="464540"/>
      </dsp:txXfrm>
    </dsp:sp>
    <dsp:sp modelId="{596663AA-BD3E-4B77-B113-08929023CB56}">
      <dsp:nvSpPr>
        <dsp:cNvPr id="0" name=""/>
        <dsp:cNvSpPr/>
      </dsp:nvSpPr>
      <dsp:spPr>
        <a:xfrm>
          <a:off x="0" y="144245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Low Autonomy, High Control</a:t>
          </a:r>
          <a:endParaRPr lang="en-IN" sz="1700" b="0" i="0" kern="1200" dirty="0"/>
        </a:p>
      </dsp:txBody>
      <dsp:txXfrm>
        <a:off x="0" y="1442456"/>
        <a:ext cx="7950200" cy="364320"/>
      </dsp:txXfrm>
    </dsp:sp>
    <dsp:sp modelId="{26374DE5-1877-4660-8F46-E0D112DA2313}">
      <dsp:nvSpPr>
        <dsp:cNvPr id="0" name=""/>
        <dsp:cNvSpPr/>
      </dsp:nvSpPr>
      <dsp:spPr>
        <a:xfrm>
          <a:off x="0" y="180677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Semi-Autonomous Agents</a:t>
          </a:r>
          <a:endParaRPr lang="en-IN" sz="2200" b="0" i="0" kern="1200" dirty="0"/>
        </a:p>
      </dsp:txBody>
      <dsp:txXfrm>
        <a:off x="25130" y="1831906"/>
        <a:ext cx="7899940" cy="464540"/>
      </dsp:txXfrm>
    </dsp:sp>
    <dsp:sp modelId="{5C4E8113-8D5B-411B-84D1-0EA29EE0D7BB}">
      <dsp:nvSpPr>
        <dsp:cNvPr id="0" name=""/>
        <dsp:cNvSpPr/>
      </dsp:nvSpPr>
      <dsp:spPr>
        <a:xfrm>
          <a:off x="0" y="232157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US" sz="1700" b="1" i="0" kern="1200" dirty="0"/>
            <a:t>Moderate to High Autonomy, Moderate Control</a:t>
          </a:r>
          <a:endParaRPr lang="en-US" sz="1700" b="0" i="0" kern="1200" dirty="0"/>
        </a:p>
      </dsp:txBody>
      <dsp:txXfrm>
        <a:off x="0" y="2321576"/>
        <a:ext cx="7950200" cy="364320"/>
      </dsp:txXfrm>
    </dsp:sp>
    <dsp:sp modelId="{4E346687-3C01-45EA-91D2-ECCE72B0D8DB}">
      <dsp:nvSpPr>
        <dsp:cNvPr id="0" name=""/>
        <dsp:cNvSpPr/>
      </dsp:nvSpPr>
      <dsp:spPr>
        <a:xfrm>
          <a:off x="0" y="268589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Autonomous Agents</a:t>
          </a:r>
          <a:endParaRPr lang="en-US" sz="2200" b="0" i="0" kern="1200" dirty="0"/>
        </a:p>
      </dsp:txBody>
      <dsp:txXfrm>
        <a:off x="25130" y="2711026"/>
        <a:ext cx="7899940" cy="464540"/>
      </dsp:txXfrm>
    </dsp:sp>
    <dsp:sp modelId="{33185DE0-96E1-41A3-B9C8-AAE1DF007336}">
      <dsp:nvSpPr>
        <dsp:cNvPr id="0" name=""/>
        <dsp:cNvSpPr/>
      </dsp:nvSpPr>
      <dsp:spPr>
        <a:xfrm>
          <a:off x="0" y="3200696"/>
          <a:ext cx="7950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High Autonomy, Low Control</a:t>
          </a:r>
          <a:endParaRPr lang="en-IN" sz="1700" b="0" i="0" kern="1200" dirty="0"/>
        </a:p>
        <a:p>
          <a:pPr marL="171450" lvl="1" indent="-171450" algn="l" defTabSz="755650">
            <a:lnSpc>
              <a:spcPct val="90000"/>
            </a:lnSpc>
            <a:spcBef>
              <a:spcPct val="0"/>
            </a:spcBef>
            <a:spcAft>
              <a:spcPct val="20000"/>
            </a:spcAft>
            <a:buNone/>
          </a:pPr>
          <a:endParaRPr lang="en-US" sz="1700" b="0" i="0" kern="1200" dirty="0"/>
        </a:p>
      </dsp:txBody>
      <dsp:txXfrm>
        <a:off x="0" y="3200696"/>
        <a:ext cx="7950200" cy="546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CBD46-16F3-4715-B3EE-01C66AFDB626}">
      <dsp:nvSpPr>
        <dsp:cNvPr id="0" name=""/>
        <dsp:cNvSpPr/>
      </dsp:nvSpPr>
      <dsp:spPr>
        <a:xfrm>
          <a:off x="0" y="78394"/>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Perception</a:t>
          </a:r>
          <a:endParaRPr lang="en-IN" sz="2700" kern="1200" dirty="0"/>
        </a:p>
      </dsp:txBody>
      <dsp:txXfrm>
        <a:off x="30842" y="109236"/>
        <a:ext cx="7888516" cy="570116"/>
      </dsp:txXfrm>
    </dsp:sp>
    <dsp:sp modelId="{2B8C0C84-03B2-419B-AA97-2A0FE1405613}">
      <dsp:nvSpPr>
        <dsp:cNvPr id="0" name=""/>
        <dsp:cNvSpPr/>
      </dsp:nvSpPr>
      <dsp:spPr>
        <a:xfrm>
          <a:off x="0" y="710194"/>
          <a:ext cx="7950200" cy="61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Agentic AI begins by collecting data from its environment through sensors, APIs, databases or user interactions</a:t>
          </a:r>
          <a:endParaRPr lang="en-IN" sz="2100" kern="1200" dirty="0"/>
        </a:p>
      </dsp:txBody>
      <dsp:txXfrm>
        <a:off x="0" y="710194"/>
        <a:ext cx="7950200" cy="614789"/>
      </dsp:txXfrm>
    </dsp:sp>
    <dsp:sp modelId="{68FD11B8-195F-4C87-8D06-C4659A7268EB}">
      <dsp:nvSpPr>
        <dsp:cNvPr id="0" name=""/>
        <dsp:cNvSpPr/>
      </dsp:nvSpPr>
      <dsp:spPr>
        <a:xfrm>
          <a:off x="0" y="1324984"/>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Reasoning</a:t>
          </a:r>
          <a:endParaRPr lang="en-IN" sz="2700" kern="1200"/>
        </a:p>
      </dsp:txBody>
      <dsp:txXfrm>
        <a:off x="30842" y="1355826"/>
        <a:ext cx="7888516" cy="570116"/>
      </dsp:txXfrm>
    </dsp:sp>
    <dsp:sp modelId="{16FF2B60-0AFC-4561-A188-9BF292FEB1AA}">
      <dsp:nvSpPr>
        <dsp:cNvPr id="0" name=""/>
        <dsp:cNvSpPr/>
      </dsp:nvSpPr>
      <dsp:spPr>
        <a:xfrm>
          <a:off x="0" y="1956784"/>
          <a:ext cx="7950200" cy="176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Once the data is collected, the AI processes it to extract meaningful insights. Using natural language processing (NLP), computer vision or other AI capabilities, it interprets user queries, detects patterns and understands the broader context.</a:t>
          </a:r>
          <a:endParaRPr lang="en-IN" sz="2100" kern="1200" dirty="0"/>
        </a:p>
        <a:p>
          <a:pPr marL="228600" lvl="1" indent="-228600" algn="l" defTabSz="933450">
            <a:lnSpc>
              <a:spcPct val="90000"/>
            </a:lnSpc>
            <a:spcBef>
              <a:spcPct val="0"/>
            </a:spcBef>
            <a:spcAft>
              <a:spcPct val="20000"/>
            </a:spcAft>
            <a:buChar char="•"/>
          </a:pPr>
          <a:r>
            <a:rPr lang="en-US" sz="2100" kern="1200"/>
            <a:t>This ability helps the AI determine what actions to take based on the situation.</a:t>
          </a:r>
          <a:endParaRPr lang="en-IN" sz="2100" kern="1200"/>
        </a:p>
      </dsp:txBody>
      <dsp:txXfrm>
        <a:off x="0" y="1956784"/>
        <a:ext cx="7950200" cy="17605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37E2A-52A3-4B37-9E6E-0D2256EF7D70}">
      <dsp:nvSpPr>
        <dsp:cNvPr id="0" name=""/>
        <dsp:cNvSpPr/>
      </dsp:nvSpPr>
      <dsp:spPr>
        <a:xfrm>
          <a:off x="0" y="106338"/>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Goal setting</a:t>
          </a:r>
          <a:endParaRPr lang="en-IN" sz="2700" kern="1200"/>
        </a:p>
      </dsp:txBody>
      <dsp:txXfrm>
        <a:off x="30842" y="137180"/>
        <a:ext cx="7888516" cy="570116"/>
      </dsp:txXfrm>
    </dsp:sp>
    <dsp:sp modelId="{951868B9-2D81-4784-9F2B-D69E09F5A456}">
      <dsp:nvSpPr>
        <dsp:cNvPr id="0" name=""/>
        <dsp:cNvSpPr/>
      </dsp:nvSpPr>
      <dsp:spPr>
        <a:xfrm>
          <a:off x="0" y="738139"/>
          <a:ext cx="7950200"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The AI sets objectives based on predefined goals or user inputs. It then develops a strategy to achieve these goals, often by using decision trees, reinforcement learning or other planning algorithms.</a:t>
          </a:r>
          <a:endParaRPr lang="en-IN" sz="2100" kern="1200"/>
        </a:p>
      </dsp:txBody>
      <dsp:txXfrm>
        <a:off x="0" y="738139"/>
        <a:ext cx="7950200" cy="894240"/>
      </dsp:txXfrm>
    </dsp:sp>
    <dsp:sp modelId="{B7AAD82D-5B96-4D28-8629-FDD6E5C81CDD}">
      <dsp:nvSpPr>
        <dsp:cNvPr id="0" name=""/>
        <dsp:cNvSpPr/>
      </dsp:nvSpPr>
      <dsp:spPr>
        <a:xfrm>
          <a:off x="0" y="1632379"/>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Decision-making</a:t>
          </a:r>
        </a:p>
      </dsp:txBody>
      <dsp:txXfrm>
        <a:off x="30842" y="1663221"/>
        <a:ext cx="7888516" cy="570116"/>
      </dsp:txXfrm>
    </dsp:sp>
    <dsp:sp modelId="{0F29ECE2-6EC1-45B1-8CE3-C8ABABF92F3B}">
      <dsp:nvSpPr>
        <dsp:cNvPr id="0" name=""/>
        <dsp:cNvSpPr/>
      </dsp:nvSpPr>
      <dsp:spPr>
        <a:xfrm>
          <a:off x="0" y="2264179"/>
          <a:ext cx="7950200" cy="142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AI evaluates multiple possible actions and chooses the optimal one based on factors such as efficiency, accuracy and predicted outcomes. It might use probabilistic models, utility functions or machine learning-based reasoning to determine the best course of action.</a:t>
          </a:r>
          <a:br>
            <a:rPr lang="en-IN" sz="2100" kern="1200"/>
          </a:br>
          <a:endParaRPr lang="en-IN" sz="2100" kern="1200"/>
        </a:p>
      </dsp:txBody>
      <dsp:txXfrm>
        <a:off x="0" y="2264179"/>
        <a:ext cx="7950200" cy="14251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3ACFE-3855-4D1A-9AAA-F068E3C541A5}">
      <dsp:nvSpPr>
        <dsp:cNvPr id="0" name=""/>
        <dsp:cNvSpPr/>
      </dsp:nvSpPr>
      <dsp:spPr>
        <a:xfrm>
          <a:off x="0" y="0"/>
          <a:ext cx="7950200" cy="655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Learning and adaptation</a:t>
          </a:r>
          <a:endParaRPr lang="en-IN" sz="2800" kern="1200" dirty="0"/>
        </a:p>
      </dsp:txBody>
      <dsp:txXfrm>
        <a:off x="31984" y="31984"/>
        <a:ext cx="7886232" cy="591232"/>
      </dsp:txXfrm>
    </dsp:sp>
    <dsp:sp modelId="{4E01E123-4BA7-44A0-8B18-2178AAE3F4FF}">
      <dsp:nvSpPr>
        <dsp:cNvPr id="0" name=""/>
        <dsp:cNvSpPr/>
      </dsp:nvSpPr>
      <dsp:spPr>
        <a:xfrm>
          <a:off x="0" y="680696"/>
          <a:ext cx="7950200"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After executing an action, the AI evaluates the outcome, gathering feedback to improve future decisions. Through reinforcement learning or self-supervised learning, the AI refines its strategies over time</a:t>
          </a:r>
          <a:endParaRPr lang="en-IN" sz="2200" kern="1200" dirty="0"/>
        </a:p>
      </dsp:txBody>
      <dsp:txXfrm>
        <a:off x="0" y="680696"/>
        <a:ext cx="7950200" cy="1217160"/>
      </dsp:txXfrm>
    </dsp:sp>
    <dsp:sp modelId="{0987076F-5218-47B4-96B9-51ECF29F0BBE}">
      <dsp:nvSpPr>
        <dsp:cNvPr id="0" name=""/>
        <dsp:cNvSpPr/>
      </dsp:nvSpPr>
      <dsp:spPr>
        <a:xfrm>
          <a:off x="0" y="1897856"/>
          <a:ext cx="7950200" cy="655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Orchestration</a:t>
          </a:r>
          <a:endParaRPr lang="en-IN" sz="2800" kern="1200"/>
        </a:p>
      </dsp:txBody>
      <dsp:txXfrm>
        <a:off x="31984" y="1929840"/>
        <a:ext cx="7886232" cy="591232"/>
      </dsp:txXfrm>
    </dsp:sp>
    <dsp:sp modelId="{1355570D-84BC-4735-AAA3-C93E90E97D2D}">
      <dsp:nvSpPr>
        <dsp:cNvPr id="0" name=""/>
        <dsp:cNvSpPr/>
      </dsp:nvSpPr>
      <dsp:spPr>
        <a:xfrm>
          <a:off x="0" y="2553056"/>
          <a:ext cx="7950200"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AI orchestration is the coordination and management of systems and agents. Orchestration platforms automate AI workflows, track progress toward task completion, manage resource usage, monitor data flow and memory and handle failure events</a:t>
          </a:r>
          <a:endParaRPr lang="en-IN" sz="2200" kern="1200" dirty="0"/>
        </a:p>
      </dsp:txBody>
      <dsp:txXfrm>
        <a:off x="0" y="2553056"/>
        <a:ext cx="7950200" cy="1217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EE2CF-BDC6-41B6-A417-DCB0DC4C8A72}">
      <dsp:nvSpPr>
        <dsp:cNvPr id="0" name=""/>
        <dsp:cNvSpPr/>
      </dsp:nvSpPr>
      <dsp:spPr>
        <a:xfrm>
          <a:off x="0" y="376406"/>
          <a:ext cx="7950200" cy="8189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dirty="0"/>
            <a:t>Team who will be managing Agent lifecycle</a:t>
          </a:r>
        </a:p>
      </dsp:txBody>
      <dsp:txXfrm>
        <a:off x="39980" y="416386"/>
        <a:ext cx="7870240" cy="739039"/>
      </dsp:txXfrm>
    </dsp:sp>
    <dsp:sp modelId="{CAA2B717-2B64-4912-B3D3-143C165EAAF5}">
      <dsp:nvSpPr>
        <dsp:cNvPr id="0" name=""/>
        <dsp:cNvSpPr/>
      </dsp:nvSpPr>
      <dsp:spPr>
        <a:xfrm>
          <a:off x="0" y="1296206"/>
          <a:ext cx="7950200" cy="8189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They will play role in	</a:t>
          </a:r>
        </a:p>
      </dsp:txBody>
      <dsp:txXfrm>
        <a:off x="39980" y="1336186"/>
        <a:ext cx="7870240" cy="739039"/>
      </dsp:txXfrm>
    </dsp:sp>
    <dsp:sp modelId="{3E15C77E-296E-48D0-AB46-237381AD488E}">
      <dsp:nvSpPr>
        <dsp:cNvPr id="0" name=""/>
        <dsp:cNvSpPr/>
      </dsp:nvSpPr>
      <dsp:spPr>
        <a:xfrm>
          <a:off x="0" y="2115206"/>
          <a:ext cx="795020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IN" sz="2700" kern="1200"/>
            <a:t>Selecting best model based on need</a:t>
          </a:r>
        </a:p>
        <a:p>
          <a:pPr marL="228600" lvl="1" indent="-228600" algn="l" defTabSz="1200150">
            <a:lnSpc>
              <a:spcPct val="90000"/>
            </a:lnSpc>
            <a:spcBef>
              <a:spcPct val="0"/>
            </a:spcBef>
            <a:spcAft>
              <a:spcPct val="20000"/>
            </a:spcAft>
            <a:buChar char="•"/>
          </a:pPr>
          <a:r>
            <a:rPr lang="en-IN" sz="2700" kern="1200"/>
            <a:t>Auditing model and working</a:t>
          </a:r>
        </a:p>
        <a:p>
          <a:pPr marL="228600" lvl="1" indent="-228600" algn="l" defTabSz="1200150">
            <a:lnSpc>
              <a:spcPct val="90000"/>
            </a:lnSpc>
            <a:spcBef>
              <a:spcPct val="0"/>
            </a:spcBef>
            <a:spcAft>
              <a:spcPct val="20000"/>
            </a:spcAft>
            <a:buChar char="•"/>
          </a:pPr>
          <a:r>
            <a:rPr lang="en-IN" sz="2700" kern="1200"/>
            <a:t>Monitoring</a:t>
          </a:r>
        </a:p>
      </dsp:txBody>
      <dsp:txXfrm>
        <a:off x="0" y="2115206"/>
        <a:ext cx="7950200" cy="13041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3B2477CB-E0AE-4281-99AD-4E48B34E3FDC}" type="datetimeFigureOut">
              <a:rPr lang="en-IN" smtClean="0"/>
              <a:t>13-12-2025</a:t>
            </a:fld>
            <a:endParaRPr lang="en-IN"/>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15FE0340-0FD0-49F3-BC20-FAFB939F882F}" type="slidenum">
              <a:rPr lang="en-IN" smtClean="0"/>
              <a:t>‹#›</a:t>
            </a:fld>
            <a:endParaRPr lang="en-IN"/>
          </a:p>
        </p:txBody>
      </p:sp>
    </p:spTree>
    <p:extLst>
      <p:ext uri="{BB962C8B-B14F-4D97-AF65-F5344CB8AC3E}">
        <p14:creationId xmlns:p14="http://schemas.microsoft.com/office/powerpoint/2010/main" val="373669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0694192" cy="75565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2247595" y="1996405"/>
            <a:ext cx="6208424" cy="1669893"/>
          </a:xfrm>
        </p:spPr>
        <p:txBody>
          <a:bodyPr anchor="b">
            <a:noAutofit/>
          </a:bodyPr>
          <a:lstStyle>
            <a:lvl1pPr algn="ctr">
              <a:defRPr sz="5289">
                <a:effectLst/>
              </a:defRPr>
            </a:lvl1pPr>
          </a:lstStyle>
          <a:p>
            <a:r>
              <a:rPr lang="en-US"/>
              <a:t>Click to edit Master title style</a:t>
            </a:r>
            <a:endParaRPr lang="en-US" dirty="0"/>
          </a:p>
        </p:txBody>
      </p:sp>
      <p:sp>
        <p:nvSpPr>
          <p:cNvPr id="3" name="Subtitle 2"/>
          <p:cNvSpPr>
            <a:spLocks noGrp="1"/>
          </p:cNvSpPr>
          <p:nvPr>
            <p:ph type="subTitle" idx="1"/>
          </p:nvPr>
        </p:nvSpPr>
        <p:spPr>
          <a:xfrm>
            <a:off x="2247595" y="3964824"/>
            <a:ext cx="6208424" cy="1517967"/>
          </a:xfrm>
        </p:spPr>
        <p:txBody>
          <a:bodyPr anchor="t">
            <a:normAutofit/>
          </a:bodyPr>
          <a:lstStyle>
            <a:lvl1pPr marL="0" indent="0" algn="ctr">
              <a:buNone/>
              <a:defRPr sz="2204">
                <a:solidFill>
                  <a:schemeClr val="tx1"/>
                </a:solidFill>
              </a:defRPr>
            </a:lvl1pPr>
            <a:lvl2pPr marL="503789" indent="0" algn="ctr">
              <a:buNone/>
              <a:defRPr>
                <a:solidFill>
                  <a:schemeClr val="tx1">
                    <a:tint val="75000"/>
                  </a:schemeClr>
                </a:solidFill>
              </a:defRPr>
            </a:lvl2pPr>
            <a:lvl3pPr marL="1007577" indent="0" algn="ctr">
              <a:buNone/>
              <a:defRPr>
                <a:solidFill>
                  <a:schemeClr val="tx1">
                    <a:tint val="75000"/>
                  </a:schemeClr>
                </a:solidFill>
              </a:defRPr>
            </a:lvl3pPr>
            <a:lvl4pPr marL="1511366" indent="0" algn="ctr">
              <a:buNone/>
              <a:defRPr>
                <a:solidFill>
                  <a:schemeClr val="tx1">
                    <a:tint val="75000"/>
                  </a:schemeClr>
                </a:solidFill>
              </a:defRPr>
            </a:lvl4pPr>
            <a:lvl5pPr marL="2015155" indent="0" algn="ctr">
              <a:buNone/>
              <a:defRPr>
                <a:solidFill>
                  <a:schemeClr val="tx1">
                    <a:tint val="75000"/>
                  </a:schemeClr>
                </a:solidFill>
              </a:defRPr>
            </a:lvl5pPr>
            <a:lvl6pPr marL="2518943" indent="0" algn="ctr">
              <a:buNone/>
              <a:defRPr>
                <a:solidFill>
                  <a:schemeClr val="tx1">
                    <a:tint val="75000"/>
                  </a:schemeClr>
                </a:solidFill>
              </a:defRPr>
            </a:lvl6pPr>
            <a:lvl7pPr marL="3022732" indent="0" algn="ctr">
              <a:buNone/>
              <a:defRPr>
                <a:solidFill>
                  <a:schemeClr val="tx1">
                    <a:tint val="75000"/>
                  </a:schemeClr>
                </a:solidFill>
              </a:defRPr>
            </a:lvl7pPr>
            <a:lvl8pPr marL="3526521" indent="0" algn="ctr">
              <a:buNone/>
              <a:defRPr>
                <a:solidFill>
                  <a:schemeClr val="tx1">
                    <a:tint val="75000"/>
                  </a:schemeClr>
                </a:solidFill>
              </a:defRPr>
            </a:lvl8pPr>
            <a:lvl9pPr marL="40303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093168" y="5569423"/>
            <a:ext cx="787359" cy="307857"/>
          </a:xfrm>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a:xfrm>
            <a:off x="2247595" y="5569423"/>
            <a:ext cx="4753628" cy="307857"/>
          </a:xfrm>
        </p:spPr>
        <p:txBody>
          <a:bodyPr/>
          <a:lstStyle/>
          <a:p>
            <a:endParaRPr lang="en-IN"/>
          </a:p>
        </p:txBody>
      </p:sp>
      <p:sp>
        <p:nvSpPr>
          <p:cNvPr id="6" name="Slide Number Placeholder 5"/>
          <p:cNvSpPr>
            <a:spLocks noGrp="1"/>
          </p:cNvSpPr>
          <p:nvPr>
            <p:ph type="sldNum" sz="quarter" idx="12"/>
          </p:nvPr>
        </p:nvSpPr>
        <p:spPr>
          <a:xfrm>
            <a:off x="7972474" y="5569423"/>
            <a:ext cx="483545" cy="307857"/>
          </a:xfrm>
        </p:spPr>
        <p:txBody>
          <a:bodyPr/>
          <a:lstStyle/>
          <a:p>
            <a:fld id="{B6F15528-21DE-4FAA-801E-634DDDAF4B2B}" type="slidenum">
              <a:rPr lang="en-IN" smtClean="0"/>
              <a:t>‹#›</a:t>
            </a:fld>
            <a:endParaRPr lang="en-IN"/>
          </a:p>
        </p:txBody>
      </p:sp>
      <p:cxnSp>
        <p:nvCxnSpPr>
          <p:cNvPr id="15" name="Straight Connector 14"/>
          <p:cNvCxnSpPr/>
          <p:nvPr/>
        </p:nvCxnSpPr>
        <p:spPr>
          <a:xfrm>
            <a:off x="2362073" y="3824890"/>
            <a:ext cx="597946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922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8" y="2075704"/>
            <a:ext cx="4247658" cy="1511300"/>
          </a:xfrm>
        </p:spPr>
        <p:txBody>
          <a:bodyPr anchor="b">
            <a:normAutofit/>
          </a:bodyPr>
          <a:lstStyle>
            <a:lvl1pPr algn="ctr">
              <a:defRPr sz="2645"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61312" y="1138139"/>
            <a:ext cx="3425844" cy="5280224"/>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763"/>
            </a:lvl1pPr>
            <a:lvl2pPr marL="503789" indent="0">
              <a:buNone/>
              <a:defRPr sz="1763"/>
            </a:lvl2pPr>
            <a:lvl3pPr marL="1007577" indent="0">
              <a:buNone/>
              <a:defRPr sz="1763"/>
            </a:lvl3pPr>
            <a:lvl4pPr marL="1511366" indent="0">
              <a:buNone/>
              <a:defRPr sz="1763"/>
            </a:lvl4pPr>
            <a:lvl5pPr marL="2015155" indent="0">
              <a:buNone/>
              <a:defRPr sz="1763"/>
            </a:lvl5pPr>
            <a:lvl6pPr marL="2518943" indent="0">
              <a:buNone/>
              <a:defRPr sz="1763"/>
            </a:lvl6pPr>
            <a:lvl7pPr marL="3022732" indent="0">
              <a:buNone/>
              <a:defRPr sz="1763"/>
            </a:lvl7pPr>
            <a:lvl8pPr marL="3526521" indent="0">
              <a:buNone/>
              <a:defRPr sz="1763"/>
            </a:lvl8pPr>
            <a:lvl9pPr marL="4030309" indent="0">
              <a:buNone/>
              <a:defRPr sz="1763"/>
            </a:lvl9pPr>
          </a:lstStyle>
          <a:p>
            <a:r>
              <a:rPr lang="en-US"/>
              <a:t>Click icon to add picture</a:t>
            </a:r>
            <a:endParaRPr lang="en-US" dirty="0"/>
          </a:p>
        </p:txBody>
      </p:sp>
      <p:sp>
        <p:nvSpPr>
          <p:cNvPr id="4" name="Text Placeholder 3"/>
          <p:cNvSpPr>
            <a:spLocks noGrp="1"/>
          </p:cNvSpPr>
          <p:nvPr>
            <p:ph type="body" sz="half" idx="2"/>
          </p:nvPr>
        </p:nvSpPr>
        <p:spPr>
          <a:xfrm>
            <a:off x="1376279" y="3587004"/>
            <a:ext cx="4247657" cy="2015067"/>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9657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9" y="5305874"/>
            <a:ext cx="7950742" cy="624461"/>
          </a:xfrm>
        </p:spPr>
        <p:txBody>
          <a:bodyPr anchor="b">
            <a:normAutofit/>
          </a:bodyPr>
          <a:lstStyle>
            <a:lvl1pPr algn="ctr">
              <a:defRPr sz="2645"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00154" y="1138140"/>
            <a:ext cx="8293094" cy="3703620"/>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763"/>
            </a:lvl1pPr>
            <a:lvl2pPr marL="503789" indent="0">
              <a:buNone/>
              <a:defRPr sz="1763"/>
            </a:lvl2pPr>
            <a:lvl3pPr marL="1007577" indent="0">
              <a:buNone/>
              <a:defRPr sz="1763"/>
            </a:lvl3pPr>
            <a:lvl4pPr marL="1511366" indent="0">
              <a:buNone/>
              <a:defRPr sz="1763"/>
            </a:lvl4pPr>
            <a:lvl5pPr marL="2015155" indent="0">
              <a:buNone/>
              <a:defRPr sz="1763"/>
            </a:lvl5pPr>
            <a:lvl6pPr marL="2518943" indent="0">
              <a:buNone/>
              <a:defRPr sz="1763"/>
            </a:lvl6pPr>
            <a:lvl7pPr marL="3022732" indent="0">
              <a:buNone/>
              <a:defRPr sz="1763"/>
            </a:lvl7pPr>
            <a:lvl8pPr marL="3526521" indent="0">
              <a:buNone/>
              <a:defRPr sz="1763"/>
            </a:lvl8pPr>
            <a:lvl9pPr marL="4030309" indent="0">
              <a:buNone/>
              <a:defRPr sz="1763"/>
            </a:lvl9pPr>
          </a:lstStyle>
          <a:p>
            <a:r>
              <a:rPr lang="en-US"/>
              <a:t>Click icon to add picture</a:t>
            </a:r>
            <a:endParaRPr lang="en-US" dirty="0"/>
          </a:p>
        </p:txBody>
      </p:sp>
      <p:sp>
        <p:nvSpPr>
          <p:cNvPr id="4" name="Text Placeholder 3"/>
          <p:cNvSpPr>
            <a:spLocks noGrp="1"/>
          </p:cNvSpPr>
          <p:nvPr>
            <p:ph type="body" sz="half" idx="2"/>
          </p:nvPr>
        </p:nvSpPr>
        <p:spPr>
          <a:xfrm>
            <a:off x="1376279" y="5930335"/>
            <a:ext cx="7950742" cy="543997"/>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2343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9" y="999240"/>
            <a:ext cx="7950742" cy="3413383"/>
          </a:xfrm>
        </p:spPr>
        <p:txBody>
          <a:bodyPr anchor="ctr">
            <a:normAutofit/>
          </a:bodyPr>
          <a:lstStyle>
            <a:lvl1pPr algn="ctr">
              <a:defRPr sz="3526" b="0" cap="none"/>
            </a:lvl1pPr>
          </a:lstStyle>
          <a:p>
            <a:r>
              <a:rPr lang="en-US"/>
              <a:t>Click to edit Master title style</a:t>
            </a:r>
            <a:endParaRPr lang="en-US" dirty="0"/>
          </a:p>
        </p:txBody>
      </p:sp>
      <p:sp>
        <p:nvSpPr>
          <p:cNvPr id="3" name="Text Placeholder 2"/>
          <p:cNvSpPr>
            <a:spLocks noGrp="1"/>
          </p:cNvSpPr>
          <p:nvPr>
            <p:ph type="body" idx="1"/>
          </p:nvPr>
        </p:nvSpPr>
        <p:spPr>
          <a:xfrm>
            <a:off x="1376278" y="4711150"/>
            <a:ext cx="7950744" cy="1763186"/>
          </a:xfrm>
        </p:spPr>
        <p:txBody>
          <a:bodyPr anchor="ctr">
            <a:normAutofit/>
          </a:bodyPr>
          <a:lstStyle>
            <a:lvl1pPr marL="0" indent="0" algn="ctr">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1495094" y="4561886"/>
            <a:ext cx="77258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78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0428" y="1082164"/>
            <a:ext cx="7484737" cy="2612125"/>
          </a:xfrm>
        </p:spPr>
        <p:txBody>
          <a:bodyPr anchor="ctr">
            <a:normAutofit/>
          </a:bodyPr>
          <a:lstStyle>
            <a:lvl1pPr algn="ctr">
              <a:defRPr sz="3526"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71345" y="3694288"/>
            <a:ext cx="6891300" cy="718334"/>
          </a:xfrm>
        </p:spPr>
        <p:txBody>
          <a:bodyPr anchor="ctr">
            <a:normAutofit/>
          </a:bodyPr>
          <a:lstStyle>
            <a:lvl1pPr marL="0" indent="0" algn="r">
              <a:buFontTx/>
              <a:buNone/>
              <a:defRPr sz="1983"/>
            </a:lvl1pPr>
            <a:lvl2pPr marL="503789" indent="0">
              <a:buFontTx/>
              <a:buNone/>
              <a:defRPr/>
            </a:lvl2pPr>
            <a:lvl3pPr marL="1007577" indent="0">
              <a:buFontTx/>
              <a:buNone/>
              <a:defRPr/>
            </a:lvl3pPr>
            <a:lvl4pPr marL="1511366" indent="0">
              <a:buFontTx/>
              <a:buNone/>
              <a:defRPr/>
            </a:lvl4pPr>
            <a:lvl5pPr marL="2015155" indent="0">
              <a:buFontTx/>
              <a:buNone/>
              <a:defRPr/>
            </a:lvl5pPr>
          </a:lstStyle>
          <a:p>
            <a:pPr lvl="0"/>
            <a:r>
              <a:rPr lang="en-US"/>
              <a:t>Click to edit Master text styles</a:t>
            </a:r>
          </a:p>
        </p:txBody>
      </p:sp>
      <p:sp>
        <p:nvSpPr>
          <p:cNvPr id="3" name="Text Placeholder 2"/>
          <p:cNvSpPr>
            <a:spLocks noGrp="1"/>
          </p:cNvSpPr>
          <p:nvPr>
            <p:ph type="body" idx="1"/>
          </p:nvPr>
        </p:nvSpPr>
        <p:spPr>
          <a:xfrm>
            <a:off x="1376276" y="4785784"/>
            <a:ext cx="7950746" cy="1688552"/>
          </a:xfrm>
        </p:spPr>
        <p:txBody>
          <a:bodyPr anchor="ctr">
            <a:normAutofit/>
          </a:bodyPr>
          <a:lstStyle>
            <a:lvl1pPr marL="0" indent="0" algn="ctr">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4" name="TextBox 13"/>
          <p:cNvSpPr txBox="1"/>
          <p:nvPr/>
        </p:nvSpPr>
        <p:spPr>
          <a:xfrm>
            <a:off x="993992" y="997575"/>
            <a:ext cx="534809" cy="644337"/>
          </a:xfrm>
          <a:prstGeom prst="rect">
            <a:avLst/>
          </a:prstGeom>
        </p:spPr>
        <p:txBody>
          <a:bodyPr vert="horz" lIns="100753" tIns="50377" rIns="100753" bIns="50377" rtlCol="0" anchor="ctr">
            <a:noAutofit/>
          </a:bodyPr>
          <a:lstStyle/>
          <a:p>
            <a:pPr lvl="0"/>
            <a:r>
              <a:rPr lang="en-US" sz="7934" dirty="0">
                <a:solidFill>
                  <a:schemeClr val="tx1"/>
                </a:solidFill>
                <a:effectLst/>
              </a:rPr>
              <a:t>“</a:t>
            </a:r>
          </a:p>
        </p:txBody>
      </p:sp>
      <p:sp>
        <p:nvSpPr>
          <p:cNvPr id="15" name="TextBox 14"/>
          <p:cNvSpPr txBox="1"/>
          <p:nvPr/>
        </p:nvSpPr>
        <p:spPr>
          <a:xfrm>
            <a:off x="8926958" y="3115894"/>
            <a:ext cx="534809" cy="644337"/>
          </a:xfrm>
          <a:prstGeom prst="rect">
            <a:avLst/>
          </a:prstGeom>
        </p:spPr>
        <p:txBody>
          <a:bodyPr vert="horz" lIns="100753" tIns="50377" rIns="100753" bIns="50377" rtlCol="0" anchor="ctr">
            <a:noAutofit/>
          </a:bodyPr>
          <a:lstStyle/>
          <a:p>
            <a:pPr lvl="0" algn="r"/>
            <a:r>
              <a:rPr lang="en-US" sz="7934" dirty="0">
                <a:solidFill>
                  <a:schemeClr val="tx1"/>
                </a:solidFill>
                <a:effectLst/>
              </a:rPr>
              <a:t>”</a:t>
            </a:r>
          </a:p>
        </p:txBody>
      </p:sp>
      <p:cxnSp>
        <p:nvCxnSpPr>
          <p:cNvPr id="19" name="Straight Connector 18"/>
          <p:cNvCxnSpPr/>
          <p:nvPr/>
        </p:nvCxnSpPr>
        <p:spPr>
          <a:xfrm>
            <a:off x="1495095" y="4561886"/>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476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6283" y="3645566"/>
            <a:ext cx="7950735" cy="1618400"/>
          </a:xfrm>
        </p:spPr>
        <p:txBody>
          <a:bodyPr anchor="b">
            <a:normAutofit/>
          </a:bodyPr>
          <a:lstStyle>
            <a:lvl1pPr algn="l">
              <a:defRPr sz="3526" b="0" cap="none"/>
            </a:lvl1pPr>
          </a:lstStyle>
          <a:p>
            <a:r>
              <a:rPr lang="en-US"/>
              <a:t>Click to edit Master title style</a:t>
            </a:r>
            <a:endParaRPr lang="en-US" dirty="0"/>
          </a:p>
        </p:txBody>
      </p:sp>
      <p:sp>
        <p:nvSpPr>
          <p:cNvPr id="3" name="Text Placeholder 2"/>
          <p:cNvSpPr>
            <a:spLocks noGrp="1"/>
          </p:cNvSpPr>
          <p:nvPr>
            <p:ph type="body" idx="1"/>
          </p:nvPr>
        </p:nvSpPr>
        <p:spPr>
          <a:xfrm>
            <a:off x="1376282" y="5263966"/>
            <a:ext cx="7950737" cy="948033"/>
          </a:xfrm>
        </p:spPr>
        <p:txBody>
          <a:bodyPr anchor="t">
            <a:normAutofit/>
          </a:bodyPr>
          <a:lstStyle>
            <a:lvl1pPr marL="0" indent="0" algn="l">
              <a:buNone/>
              <a:defRPr sz="1983">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00233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648234" y="1082164"/>
            <a:ext cx="7396933" cy="2472190"/>
          </a:xfrm>
        </p:spPr>
        <p:txBody>
          <a:bodyPr anchor="ctr">
            <a:normAutofit/>
          </a:bodyPr>
          <a:lstStyle>
            <a:lvl1pPr algn="ctr">
              <a:defRPr sz="3526"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376282" y="4009983"/>
            <a:ext cx="7950737" cy="977307"/>
          </a:xfrm>
        </p:spPr>
        <p:txBody>
          <a:bodyPr anchor="b">
            <a:normAutofit/>
          </a:bodyPr>
          <a:lstStyle>
            <a:lvl1pPr marL="0" indent="0" algn="l">
              <a:spcBef>
                <a:spcPts val="0"/>
              </a:spcBef>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376278" y="4991022"/>
            <a:ext cx="7950744" cy="1483313"/>
          </a:xfrm>
        </p:spPr>
        <p:txBody>
          <a:bodyPr anchor="t">
            <a:normAutofit/>
          </a:bodyPr>
          <a:lstStyle>
            <a:lvl1pPr marL="0" indent="0" algn="l">
              <a:buNone/>
              <a:defRPr sz="1763">
                <a:solidFill>
                  <a:schemeClr val="tx1"/>
                </a:solidFill>
              </a:defRPr>
            </a:lvl1pPr>
            <a:lvl2pPr marL="503789" indent="0">
              <a:buNone/>
              <a:defRPr sz="176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2" name="TextBox 11"/>
          <p:cNvSpPr txBox="1"/>
          <p:nvPr/>
        </p:nvSpPr>
        <p:spPr>
          <a:xfrm>
            <a:off x="1026843" y="988245"/>
            <a:ext cx="534809" cy="644337"/>
          </a:xfrm>
          <a:prstGeom prst="rect">
            <a:avLst/>
          </a:prstGeom>
        </p:spPr>
        <p:txBody>
          <a:bodyPr vert="horz" lIns="100753" tIns="50377" rIns="100753" bIns="50377" rtlCol="0" anchor="ctr">
            <a:noAutofit/>
          </a:bodyPr>
          <a:lstStyle/>
          <a:p>
            <a:pPr lvl="0"/>
            <a:r>
              <a:rPr lang="en-US" sz="8815" dirty="0">
                <a:solidFill>
                  <a:schemeClr val="tx1"/>
                </a:solidFill>
                <a:effectLst/>
              </a:rPr>
              <a:t>“</a:t>
            </a:r>
          </a:p>
        </p:txBody>
      </p:sp>
      <p:sp>
        <p:nvSpPr>
          <p:cNvPr id="13" name="TextBox 12"/>
          <p:cNvSpPr txBox="1"/>
          <p:nvPr/>
        </p:nvSpPr>
        <p:spPr>
          <a:xfrm>
            <a:off x="8946012" y="2873330"/>
            <a:ext cx="534809" cy="644337"/>
          </a:xfrm>
          <a:prstGeom prst="rect">
            <a:avLst/>
          </a:prstGeom>
        </p:spPr>
        <p:txBody>
          <a:bodyPr vert="horz" lIns="100753" tIns="50377" rIns="100753" bIns="50377" rtlCol="0" anchor="ctr">
            <a:noAutofit/>
          </a:bodyPr>
          <a:lstStyle/>
          <a:p>
            <a:pPr lvl="0" algn="r"/>
            <a:r>
              <a:rPr lang="en-US" sz="8815" dirty="0">
                <a:solidFill>
                  <a:schemeClr val="tx1"/>
                </a:solidFill>
                <a:effectLst/>
              </a:rPr>
              <a:t>”</a:t>
            </a:r>
          </a:p>
        </p:txBody>
      </p:sp>
      <p:cxnSp>
        <p:nvCxnSpPr>
          <p:cNvPr id="26" name="Straight Connector 25"/>
          <p:cNvCxnSpPr/>
          <p:nvPr/>
        </p:nvCxnSpPr>
        <p:spPr>
          <a:xfrm>
            <a:off x="1495095" y="3778250"/>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213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76278" y="1082163"/>
            <a:ext cx="7950742" cy="2528163"/>
          </a:xfrm>
        </p:spPr>
        <p:txBody>
          <a:bodyPr vert="horz" lIns="91440" tIns="45720" rIns="91440" bIns="45720" rtlCol="0" anchor="ctr">
            <a:normAutofit/>
          </a:bodyPr>
          <a:lstStyle>
            <a:lvl1pPr>
              <a:defRPr lang="en-US" sz="3526"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376282" y="3929380"/>
            <a:ext cx="7950737" cy="997458"/>
          </a:xfrm>
        </p:spPr>
        <p:txBody>
          <a:bodyPr anchor="b">
            <a:normAutofit/>
          </a:bodyPr>
          <a:lstStyle>
            <a:lvl1pPr marL="0" indent="0" algn="l">
              <a:spcBef>
                <a:spcPts val="0"/>
              </a:spcBef>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376279" y="4925719"/>
            <a:ext cx="7950742" cy="1548616"/>
          </a:xfrm>
        </p:spPr>
        <p:txBody>
          <a:bodyPr anchor="t">
            <a:normAutofit/>
          </a:bodyPr>
          <a:lstStyle>
            <a:lvl1pPr marL="0" indent="0" algn="l">
              <a:buNone/>
              <a:defRPr sz="1763">
                <a:solidFill>
                  <a:schemeClr val="tx1"/>
                </a:solidFill>
              </a:defRPr>
            </a:lvl1pPr>
            <a:lvl2pPr marL="503789" indent="0">
              <a:buNone/>
              <a:defRPr sz="176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1495099" y="3778250"/>
            <a:ext cx="7725842"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64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6278" y="2743761"/>
            <a:ext cx="7950744" cy="373057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1495095" y="2594498"/>
            <a:ext cx="772584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757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33769" y="999240"/>
            <a:ext cx="1893249" cy="547509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6281" y="999240"/>
            <a:ext cx="5748415" cy="547509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7303779" y="999240"/>
            <a:ext cx="0" cy="5475094"/>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81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495094" y="2596249"/>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03962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E7B2-5757-84C8-027D-B9D207CF57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24AC01-6A86-F68C-130D-9EF6BD492B7F}"/>
              </a:ext>
            </a:extLst>
          </p:cNvPr>
          <p:cNvSpPr>
            <a:spLocks noGrp="1"/>
          </p:cNvSpPr>
          <p:nvPr>
            <p:ph type="dt" sz="half" idx="10"/>
          </p:nvPr>
        </p:nvSpPr>
        <p:spPr/>
        <p:txBody>
          <a:bodyPr/>
          <a:lstStyle/>
          <a:p>
            <a:fld id="{1D8BD707-D9CF-40AE-B4C6-C98DA3205C09}" type="datetimeFigureOut">
              <a:rPr lang="en-US" smtClean="0"/>
              <a:t>12/13/2025</a:t>
            </a:fld>
            <a:endParaRPr lang="en-US"/>
          </a:p>
        </p:txBody>
      </p:sp>
      <p:sp>
        <p:nvSpPr>
          <p:cNvPr id="4" name="Footer Placeholder 3">
            <a:extLst>
              <a:ext uri="{FF2B5EF4-FFF2-40B4-BE49-F238E27FC236}">
                <a16:creationId xmlns:a16="http://schemas.microsoft.com/office/drawing/2014/main" id="{DAE702E7-4504-0CCE-A93D-256447F79A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BF612D-5772-9532-CCC8-EFDB7139EFDD}"/>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6671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5094" y="1808594"/>
            <a:ext cx="7713111" cy="2008140"/>
          </a:xfrm>
        </p:spPr>
        <p:txBody>
          <a:bodyPr anchor="b">
            <a:normAutofit/>
          </a:bodyPr>
          <a:lstStyle>
            <a:lvl1pPr algn="ctr">
              <a:defRPr sz="4408" b="0" cap="none"/>
            </a:lvl1pPr>
          </a:lstStyle>
          <a:p>
            <a:r>
              <a:rPr lang="en-US"/>
              <a:t>Click to edit Master title style</a:t>
            </a:r>
            <a:endParaRPr lang="en-US" dirty="0"/>
          </a:p>
        </p:txBody>
      </p:sp>
      <p:sp>
        <p:nvSpPr>
          <p:cNvPr id="3" name="Text Placeholder 2"/>
          <p:cNvSpPr>
            <a:spLocks noGrp="1"/>
          </p:cNvSpPr>
          <p:nvPr>
            <p:ph type="body" idx="1"/>
          </p:nvPr>
        </p:nvSpPr>
        <p:spPr>
          <a:xfrm>
            <a:off x="1495094" y="4115262"/>
            <a:ext cx="7713111" cy="1201035"/>
          </a:xfrm>
        </p:spPr>
        <p:txBody>
          <a:bodyPr anchor="t">
            <a:normAutofit/>
          </a:bodyPr>
          <a:lstStyle>
            <a:lvl1pPr marL="0" indent="0" algn="ctr">
              <a:buNone/>
              <a:defRPr sz="2645">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31" name="Straight Connector 30"/>
          <p:cNvCxnSpPr/>
          <p:nvPr/>
        </p:nvCxnSpPr>
        <p:spPr>
          <a:xfrm>
            <a:off x="1495096" y="3965997"/>
            <a:ext cx="771310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8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495094" y="2596249"/>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76279" y="1008566"/>
            <a:ext cx="7950742" cy="14366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6279" y="2740491"/>
            <a:ext cx="3903091" cy="37984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32247" y="2740491"/>
            <a:ext cx="3903091" cy="37984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5076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76282" y="2929310"/>
            <a:ext cx="3903091" cy="634955"/>
          </a:xfrm>
        </p:spPr>
        <p:txBody>
          <a:bodyPr anchor="b">
            <a:noAutofit/>
          </a:bodyPr>
          <a:lstStyle>
            <a:lvl1pPr marL="0" indent="0">
              <a:buNone/>
              <a:defRPr sz="2645" b="0">
                <a:solidFill>
                  <a:schemeClr val="accent1"/>
                </a:solidFill>
              </a:defRPr>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US"/>
              <a:t>Click to edit Master text styles</a:t>
            </a:r>
          </a:p>
        </p:txBody>
      </p:sp>
      <p:sp>
        <p:nvSpPr>
          <p:cNvPr id="4" name="Content Placeholder 3"/>
          <p:cNvSpPr>
            <a:spLocks noGrp="1"/>
          </p:cNvSpPr>
          <p:nvPr>
            <p:ph sz="half" idx="2"/>
          </p:nvPr>
        </p:nvSpPr>
        <p:spPr>
          <a:xfrm>
            <a:off x="1376282" y="3573595"/>
            <a:ext cx="3903091" cy="29822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28365" y="2929310"/>
            <a:ext cx="3903091" cy="634955"/>
          </a:xfrm>
        </p:spPr>
        <p:txBody>
          <a:bodyPr anchor="b">
            <a:noAutofit/>
          </a:bodyPr>
          <a:lstStyle>
            <a:lvl1pPr marL="0" indent="0">
              <a:buNone/>
              <a:defRPr sz="2645" b="0">
                <a:solidFill>
                  <a:schemeClr val="accent1"/>
                </a:solidFill>
              </a:defRPr>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428365" y="3573595"/>
            <a:ext cx="3903091" cy="29822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12/13/2025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cxnSp>
        <p:nvCxnSpPr>
          <p:cNvPr id="41" name="Straight Connector 40"/>
          <p:cNvCxnSpPr/>
          <p:nvPr/>
        </p:nvCxnSpPr>
        <p:spPr>
          <a:xfrm>
            <a:off x="1495095" y="2594498"/>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6279" y="1008566"/>
            <a:ext cx="7950743" cy="143666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12/13/2025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1495095" y="2594498"/>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396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pic>
        <p:nvPicPr>
          <p:cNvPr id="5" name="Picture 4" descr="A logo with blue berries&#10;&#10;AI-generated content may be incorrect.">
            <a:extLst>
              <a:ext uri="{FF2B5EF4-FFF2-40B4-BE49-F238E27FC236}">
                <a16:creationId xmlns:a16="http://schemas.microsoft.com/office/drawing/2014/main" id="{6C57EB9D-5F81-1030-B64E-3071F0F486B3}"/>
              </a:ext>
            </a:extLst>
          </p:cNvPr>
          <p:cNvPicPr>
            <a:picLocks noChangeAspect="1"/>
          </p:cNvPicPr>
          <p:nvPr userDrawn="1"/>
        </p:nvPicPr>
        <p:blipFill>
          <a:blip r:embed="rId2"/>
          <a:stretch>
            <a:fillRect/>
          </a:stretch>
        </p:blipFill>
        <p:spPr>
          <a:xfrm>
            <a:off x="159753" y="6567197"/>
            <a:ext cx="1759957" cy="989303"/>
          </a:xfrm>
          <a:prstGeom prst="rect">
            <a:avLst/>
          </a:prstGeom>
        </p:spPr>
      </p:pic>
      <p:pic>
        <p:nvPicPr>
          <p:cNvPr id="6" name="Picture 5" descr="A close-up of a logo&#10;&#10;AI-generated content may be incorrect.">
            <a:extLst>
              <a:ext uri="{FF2B5EF4-FFF2-40B4-BE49-F238E27FC236}">
                <a16:creationId xmlns:a16="http://schemas.microsoft.com/office/drawing/2014/main" id="{8E0AC622-5AD6-8CE0-1675-60E7267506B8}"/>
              </a:ext>
            </a:extLst>
          </p:cNvPr>
          <p:cNvPicPr>
            <a:picLocks noChangeAspect="1"/>
          </p:cNvPicPr>
          <p:nvPr userDrawn="1"/>
        </p:nvPicPr>
        <p:blipFill>
          <a:blip r:embed="rId3"/>
          <a:stretch>
            <a:fillRect/>
          </a:stretch>
        </p:blipFill>
        <p:spPr>
          <a:xfrm>
            <a:off x="9080500" y="6673850"/>
            <a:ext cx="1442724" cy="756251"/>
          </a:xfrm>
          <a:prstGeom prst="rect">
            <a:avLst/>
          </a:prstGeom>
        </p:spPr>
      </p:pic>
    </p:spTree>
    <p:extLst>
      <p:ext uri="{BB962C8B-B14F-4D97-AF65-F5344CB8AC3E}">
        <p14:creationId xmlns:p14="http://schemas.microsoft.com/office/powerpoint/2010/main" val="294568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8" y="1529959"/>
            <a:ext cx="2966644" cy="1511300"/>
          </a:xfrm>
        </p:spPr>
        <p:txBody>
          <a:bodyPr anchor="b">
            <a:normAutofit/>
          </a:bodyPr>
          <a:lstStyle>
            <a:lvl1pPr algn="ctr">
              <a:defRPr sz="2645" b="0"/>
            </a:lvl1pPr>
          </a:lstStyle>
          <a:p>
            <a:r>
              <a:rPr lang="en-US"/>
              <a:t>Click to edit Master title style</a:t>
            </a:r>
            <a:endParaRPr lang="en-US" dirty="0"/>
          </a:p>
        </p:txBody>
      </p:sp>
      <p:sp>
        <p:nvSpPr>
          <p:cNvPr id="3" name="Content Placeholder 2"/>
          <p:cNvSpPr>
            <a:spLocks noGrp="1"/>
          </p:cNvSpPr>
          <p:nvPr>
            <p:ph idx="1"/>
          </p:nvPr>
        </p:nvSpPr>
        <p:spPr>
          <a:xfrm>
            <a:off x="4818184" y="1082165"/>
            <a:ext cx="4508839" cy="539217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278" y="3339785"/>
            <a:ext cx="2966644" cy="2686760"/>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16" name="Straight Connector 15"/>
          <p:cNvCxnSpPr/>
          <p:nvPr/>
        </p:nvCxnSpPr>
        <p:spPr>
          <a:xfrm>
            <a:off x="1495095" y="3209180"/>
            <a:ext cx="272900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490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0703302" cy="7556500"/>
            <a:chOff x="0" y="0"/>
            <a:chExt cx="9152467" cy="6858000"/>
          </a:xfrm>
        </p:grpSpPr>
        <p:pic>
          <p:nvPicPr>
            <p:cNvPr id="8" name="Picture 7" descr="S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376279" y="1008566"/>
            <a:ext cx="7950742" cy="1436668"/>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6278" y="2743761"/>
            <a:ext cx="7950744" cy="379587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3773" y="6567625"/>
            <a:ext cx="1342853" cy="307857"/>
          </a:xfrm>
          <a:prstGeom prst="rect">
            <a:avLst/>
          </a:prstGeom>
        </p:spPr>
        <p:txBody>
          <a:bodyPr vert="horz" lIns="91440" tIns="45720" rIns="91440" bIns="45720" rtlCol="0" anchor="ctr"/>
          <a:lstStyle>
            <a:lvl1pPr algn="r">
              <a:defRPr sz="1102" b="0" i="0">
                <a:solidFill>
                  <a:schemeClr val="tx1"/>
                </a:solidFill>
                <a:effectLst/>
                <a:latin typeface="+mn-lt"/>
              </a:defRPr>
            </a:lvl1pPr>
          </a:lstStyle>
          <a:p>
            <a:fld id="{1D8BD707-D9CF-40AE-B4C6-C98DA3205C09}" type="datetimeFigureOut">
              <a:rPr lang="en-US" smtClean="0"/>
              <a:t>12/13/2025</a:t>
            </a:fld>
            <a:endParaRPr lang="en-US"/>
          </a:p>
        </p:txBody>
      </p:sp>
      <p:sp>
        <p:nvSpPr>
          <p:cNvPr id="5" name="Footer Placeholder 4"/>
          <p:cNvSpPr>
            <a:spLocks noGrp="1"/>
          </p:cNvSpPr>
          <p:nvPr>
            <p:ph type="ftr" sz="quarter" idx="3"/>
          </p:nvPr>
        </p:nvSpPr>
        <p:spPr>
          <a:xfrm>
            <a:off x="1376279" y="6567625"/>
            <a:ext cx="5969624" cy="307857"/>
          </a:xfrm>
          <a:prstGeom prst="rect">
            <a:avLst/>
          </a:prstGeom>
        </p:spPr>
        <p:txBody>
          <a:bodyPr vert="horz" lIns="91440" tIns="45720" rIns="91440" bIns="45720" rtlCol="0" anchor="ctr"/>
          <a:lstStyle>
            <a:lvl1pPr algn="l">
              <a:defRPr sz="1102"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8864495" y="6567625"/>
            <a:ext cx="462527" cy="307857"/>
          </a:xfrm>
          <a:prstGeom prst="rect">
            <a:avLst/>
          </a:prstGeom>
        </p:spPr>
        <p:txBody>
          <a:bodyPr vert="horz" lIns="91440" tIns="45720" rIns="91440" bIns="45720" rtlCol="0" anchor="ctr"/>
          <a:lstStyle>
            <a:lvl1pPr algn="r">
              <a:defRPr sz="1102" b="0" i="0">
                <a:solidFill>
                  <a:schemeClr val="tx1"/>
                </a:solidFill>
                <a:effectLst/>
                <a:latin typeface="+mn-lt"/>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43853486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20"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ctr" defTabSz="503789" rtl="0" eaLnBrk="1" latinLnBrk="0" hangingPunct="1">
        <a:spcBef>
          <a:spcPct val="0"/>
        </a:spcBef>
        <a:buNone/>
        <a:defRPr sz="4408"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14868" indent="-314868" algn="l" defTabSz="503789" rtl="0" eaLnBrk="1" latinLnBrk="0" hangingPunct="1">
        <a:spcBef>
          <a:spcPct val="20000"/>
        </a:spcBef>
        <a:spcAft>
          <a:spcPts val="661"/>
        </a:spcAft>
        <a:buClr>
          <a:schemeClr val="accent1"/>
        </a:buClr>
        <a:buSzPct val="115000"/>
        <a:buFont typeface="Arial"/>
        <a:buChar char="•"/>
        <a:defRPr sz="2645" kern="1200" cap="none">
          <a:solidFill>
            <a:schemeClr val="tx1">
              <a:lumMod val="85000"/>
              <a:lumOff val="15000"/>
            </a:schemeClr>
          </a:solidFill>
          <a:effectLst/>
          <a:latin typeface="+mn-lt"/>
          <a:ea typeface="+mn-ea"/>
          <a:cs typeface="+mn-cs"/>
        </a:defRPr>
      </a:lvl1pPr>
      <a:lvl2pPr marL="818657" indent="-314868" algn="l" defTabSz="503789" rtl="0" eaLnBrk="1" latinLnBrk="0" hangingPunct="1">
        <a:spcBef>
          <a:spcPct val="20000"/>
        </a:spcBef>
        <a:spcAft>
          <a:spcPts val="661"/>
        </a:spcAft>
        <a:buClr>
          <a:schemeClr val="accent1"/>
        </a:buClr>
        <a:buSzPct val="115000"/>
        <a:buFont typeface="Arial"/>
        <a:buChar char="•"/>
        <a:defRPr sz="2204" kern="1200" cap="none">
          <a:solidFill>
            <a:schemeClr val="tx1">
              <a:lumMod val="85000"/>
              <a:lumOff val="15000"/>
            </a:schemeClr>
          </a:solidFill>
          <a:effectLst/>
          <a:latin typeface="+mn-lt"/>
          <a:ea typeface="+mn-ea"/>
          <a:cs typeface="+mn-cs"/>
        </a:defRPr>
      </a:lvl2pPr>
      <a:lvl3pPr marL="1322445" indent="-314868" algn="l" defTabSz="503789" rtl="0" eaLnBrk="1" latinLnBrk="0" hangingPunct="1">
        <a:spcBef>
          <a:spcPct val="20000"/>
        </a:spcBef>
        <a:spcAft>
          <a:spcPts val="661"/>
        </a:spcAft>
        <a:buClr>
          <a:schemeClr val="accent1"/>
        </a:buClr>
        <a:buSzPct val="115000"/>
        <a:buFont typeface="Arial"/>
        <a:buChar char="•"/>
        <a:defRPr sz="1983" kern="1200" cap="none">
          <a:solidFill>
            <a:schemeClr val="tx1">
              <a:lumMod val="85000"/>
              <a:lumOff val="15000"/>
            </a:schemeClr>
          </a:solidFill>
          <a:effectLst/>
          <a:latin typeface="+mn-lt"/>
          <a:ea typeface="+mn-ea"/>
          <a:cs typeface="+mn-cs"/>
        </a:defRPr>
      </a:lvl3pPr>
      <a:lvl4pPr marL="1700287" indent="-188921" algn="l" defTabSz="503789" rtl="0" eaLnBrk="1" latinLnBrk="0" hangingPunct="1">
        <a:spcBef>
          <a:spcPct val="20000"/>
        </a:spcBef>
        <a:spcAft>
          <a:spcPts val="661"/>
        </a:spcAft>
        <a:buClr>
          <a:schemeClr val="accent1"/>
        </a:buClr>
        <a:buSzPct val="115000"/>
        <a:buFont typeface="Arial"/>
        <a:buChar char="•"/>
        <a:defRPr sz="1763" kern="1200" cap="none">
          <a:solidFill>
            <a:schemeClr val="tx1">
              <a:lumMod val="85000"/>
              <a:lumOff val="15000"/>
            </a:schemeClr>
          </a:solidFill>
          <a:effectLst/>
          <a:latin typeface="+mn-lt"/>
          <a:ea typeface="+mn-ea"/>
          <a:cs typeface="+mn-cs"/>
        </a:defRPr>
      </a:lvl4pPr>
      <a:lvl5pPr marL="2204075" indent="-188921"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5pPr>
      <a:lvl6pPr marL="2770838"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6pPr>
      <a:lvl7pPr marL="3274626"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7pPr>
      <a:lvl8pPr marL="3778415"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8pPr>
      <a:lvl9pPr marL="4282204"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9pPr>
    </p:bodyStyle>
    <p:otherStyle>
      <a:defPPr>
        <a:defRPr lang="en-US"/>
      </a:defPPr>
      <a:lvl1pPr marL="0" algn="l" defTabSz="503789" rtl="0" eaLnBrk="1" latinLnBrk="0" hangingPunct="1">
        <a:defRPr sz="1983" kern="1200">
          <a:solidFill>
            <a:schemeClr val="tx1"/>
          </a:solidFill>
          <a:latin typeface="+mn-lt"/>
          <a:ea typeface="+mn-ea"/>
          <a:cs typeface="+mn-cs"/>
        </a:defRPr>
      </a:lvl1pPr>
      <a:lvl2pPr marL="503789" algn="l" defTabSz="503789" rtl="0" eaLnBrk="1" latinLnBrk="0" hangingPunct="1">
        <a:defRPr sz="1983" kern="1200">
          <a:solidFill>
            <a:schemeClr val="tx1"/>
          </a:solidFill>
          <a:latin typeface="+mn-lt"/>
          <a:ea typeface="+mn-ea"/>
          <a:cs typeface="+mn-cs"/>
        </a:defRPr>
      </a:lvl2pPr>
      <a:lvl3pPr marL="1007577" algn="l" defTabSz="503789" rtl="0" eaLnBrk="1" latinLnBrk="0" hangingPunct="1">
        <a:defRPr sz="1983" kern="1200">
          <a:solidFill>
            <a:schemeClr val="tx1"/>
          </a:solidFill>
          <a:latin typeface="+mn-lt"/>
          <a:ea typeface="+mn-ea"/>
          <a:cs typeface="+mn-cs"/>
        </a:defRPr>
      </a:lvl3pPr>
      <a:lvl4pPr marL="1511366" algn="l" defTabSz="503789" rtl="0" eaLnBrk="1" latinLnBrk="0" hangingPunct="1">
        <a:defRPr sz="1983" kern="1200">
          <a:solidFill>
            <a:schemeClr val="tx1"/>
          </a:solidFill>
          <a:latin typeface="+mn-lt"/>
          <a:ea typeface="+mn-ea"/>
          <a:cs typeface="+mn-cs"/>
        </a:defRPr>
      </a:lvl4pPr>
      <a:lvl5pPr marL="2015155" algn="l" defTabSz="503789" rtl="0" eaLnBrk="1" latinLnBrk="0" hangingPunct="1">
        <a:defRPr sz="1983" kern="1200">
          <a:solidFill>
            <a:schemeClr val="tx1"/>
          </a:solidFill>
          <a:latin typeface="+mn-lt"/>
          <a:ea typeface="+mn-ea"/>
          <a:cs typeface="+mn-cs"/>
        </a:defRPr>
      </a:lvl5pPr>
      <a:lvl6pPr marL="2518943" algn="l" defTabSz="503789" rtl="0" eaLnBrk="1" latinLnBrk="0" hangingPunct="1">
        <a:defRPr sz="1983" kern="1200">
          <a:solidFill>
            <a:schemeClr val="tx1"/>
          </a:solidFill>
          <a:latin typeface="+mn-lt"/>
          <a:ea typeface="+mn-ea"/>
          <a:cs typeface="+mn-cs"/>
        </a:defRPr>
      </a:lvl6pPr>
      <a:lvl7pPr marL="3022732" algn="l" defTabSz="503789" rtl="0" eaLnBrk="1" latinLnBrk="0" hangingPunct="1">
        <a:defRPr sz="1983" kern="1200">
          <a:solidFill>
            <a:schemeClr val="tx1"/>
          </a:solidFill>
          <a:latin typeface="+mn-lt"/>
          <a:ea typeface="+mn-ea"/>
          <a:cs typeface="+mn-cs"/>
        </a:defRPr>
      </a:lvl7pPr>
      <a:lvl8pPr marL="3526521" algn="l" defTabSz="503789" rtl="0" eaLnBrk="1" latinLnBrk="0" hangingPunct="1">
        <a:defRPr sz="1983" kern="1200">
          <a:solidFill>
            <a:schemeClr val="tx1"/>
          </a:solidFill>
          <a:latin typeface="+mn-lt"/>
          <a:ea typeface="+mn-ea"/>
          <a:cs typeface="+mn-cs"/>
        </a:defRPr>
      </a:lvl8pPr>
      <a:lvl9pPr marL="4030309" algn="l" defTabSz="503789"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accenture.com/content/dam/accenture/final/a-com-migration/manual/r3/pdf/pdf-49/Accenture-health-artificial-intelligence-j.pdf" TargetMode="External"/><Relationship Id="rId3" Type="http://schemas.openxmlformats.org/officeDocument/2006/relationships/hyperlink" Target="https://www.gartner.com/en/articles/intelligent-agent-in-ai" TargetMode="External"/><Relationship Id="rId7" Type="http://schemas.openxmlformats.org/officeDocument/2006/relationships/hyperlink" Target="https://www.gartner.com/en/newsroom/press-releases/2024-04-11-gartner-says-75-percent-of-enterprise-software-engineers-will-use-ai-code-assistants-by-2028" TargetMode="External"/><Relationship Id="rId2" Type="http://schemas.openxmlformats.org/officeDocument/2006/relationships/hyperlink" Target="https://www2.deloitte.com/us/en/insights/industry/technology/technology-media-and-telecom-predictions/2025/autonomous-generative-ai-agents-still-under-development.html" TargetMode="External"/><Relationship Id="rId1" Type="http://schemas.openxmlformats.org/officeDocument/2006/relationships/slideLayout" Target="../slideLayouts/slideLayout2.xml"/><Relationship Id="rId6" Type="http://schemas.openxmlformats.org/officeDocument/2006/relationships/hyperlink" Target="https://www.zdnet.com/article/why-agentic-ai-is-the-new-electricity-and-nearly-80-of-business-leaders-are-afraid-of-the-dark/" TargetMode="External"/><Relationship Id="rId5" Type="http://schemas.openxmlformats.org/officeDocument/2006/relationships/hyperlink" Target="https://www.gartner.com/en/newsroom/press-releases/2025-03-05-gartner-predicts-agentic-ai-will-autonomously-resolve-80-percent-of-common-customer-service-issues-without-human-intervention-by-20290" TargetMode="External"/><Relationship Id="rId10" Type="http://schemas.openxmlformats.org/officeDocument/2006/relationships/hyperlink" Target="https://www.idc.com/getdoc.jsp?containerId=US51057924" TargetMode="External"/><Relationship Id="rId4" Type="http://schemas.openxmlformats.org/officeDocument/2006/relationships/hyperlink" Target="https://finance.yahoo.com/news/salesforce-co-founder-and-ceo-marc-benioff-autonomous-ai-agents-will-beat-copilots-155044728.html?guccounter=2&amp;guce_referrer=aHR0cHM6Ly93d3cuYXRlcmEuY29tL2Jsb2cvYWdlbnRpYy1haS1zdGF0cy8&amp;guce_referrer_sig=AQAAAFWAkgtwjWaV1jRcIuqhUuDxjpy8bQXe5yGZOnsENouJNYUX66BdN2vP49ffRecmP4Dg434hGlYsXleEZtAKVS-1YjNG00nJHMH4K08JAvFRnBm9V6I9unzfo9Sh2w8wvOH6-C1jcSz6HSogK0NNeM_C2IboUkEJMXBX7558EOtV" TargetMode="External"/><Relationship Id="rId9" Type="http://schemas.openxmlformats.org/officeDocument/2006/relationships/hyperlink" Target="https://www.zdnet.com/article/ai-spending-to-reach-632-billion-in-the-next-5-years-research-finds/"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7100" y="1873250"/>
            <a:ext cx="5666936" cy="769441"/>
          </a:xfrm>
          <a:prstGeom prst="rect">
            <a:avLst/>
          </a:prstGeom>
          <a:noFill/>
        </p:spPr>
        <p:txBody>
          <a:bodyPr wrap="none">
            <a:spAutoFit/>
          </a:bodyPr>
          <a:lstStyle/>
          <a:p>
            <a:pPr algn="l">
              <a:defRPr sz="6000" b="1">
                <a:solidFill>
                  <a:srgbClr val="4B0082"/>
                </a:solidFill>
              </a:defRPr>
            </a:pPr>
            <a:r>
              <a:rPr lang="en-IN" sz="4400" dirty="0">
                <a:solidFill>
                  <a:schemeClr val="accent4"/>
                </a:solidFill>
                <a:latin typeface="Calibri"/>
              </a:rPr>
              <a:t>Agentic AI Master Class</a:t>
            </a:r>
            <a:endParaRPr sz="4400" dirty="0">
              <a:solidFill>
                <a:schemeClr val="accent4"/>
              </a:solidFill>
              <a:latin typeface="Calibri"/>
            </a:endParaRPr>
          </a:p>
        </p:txBody>
      </p:sp>
      <p:sp>
        <p:nvSpPr>
          <p:cNvPr id="3" name="TextBox 2"/>
          <p:cNvSpPr txBox="1"/>
          <p:nvPr/>
        </p:nvSpPr>
        <p:spPr>
          <a:xfrm>
            <a:off x="3898900" y="2711450"/>
            <a:ext cx="4413388" cy="416396"/>
          </a:xfrm>
          <a:prstGeom prst="rect">
            <a:avLst/>
          </a:prstGeom>
          <a:noFill/>
        </p:spPr>
        <p:txBody>
          <a:bodyPr wrap="none">
            <a:spAutoFit/>
          </a:bodyPr>
          <a:lstStyle/>
          <a:p>
            <a:pPr algn="l">
              <a:defRPr sz="2800" b="0">
                <a:solidFill>
                  <a:srgbClr val="00BFFF"/>
                </a:solidFill>
              </a:defRPr>
            </a:pPr>
            <a:r>
              <a:rPr lang="en-IN" sz="2106" dirty="0">
                <a:solidFill>
                  <a:schemeClr val="accent5"/>
                </a:solidFill>
                <a:latin typeface="Calibri"/>
              </a:rPr>
              <a:t>Build Smarter Autonomous AI Systems</a:t>
            </a:r>
            <a:endParaRPr sz="2106" dirty="0">
              <a:solidFill>
                <a:schemeClr val="accent5"/>
              </a:solidFill>
              <a:latin typeface="Calibri"/>
            </a:endParaRPr>
          </a:p>
        </p:txBody>
      </p:sp>
      <p:sp>
        <p:nvSpPr>
          <p:cNvPr id="4" name="TextBox 3"/>
          <p:cNvSpPr txBox="1"/>
          <p:nvPr/>
        </p:nvSpPr>
        <p:spPr>
          <a:xfrm>
            <a:off x="1231900" y="4097382"/>
            <a:ext cx="4004622" cy="740459"/>
          </a:xfrm>
          <a:prstGeom prst="rect">
            <a:avLst/>
          </a:prstGeom>
          <a:noFill/>
        </p:spPr>
        <p:txBody>
          <a:bodyPr wrap="none">
            <a:spAutoFit/>
          </a:bodyPr>
          <a:lstStyle/>
          <a:p>
            <a:pPr algn="l">
              <a:defRPr sz="2400" b="0">
                <a:solidFill>
                  <a:srgbClr val="000000"/>
                </a:solidFill>
              </a:defRPr>
            </a:pPr>
            <a:r>
              <a:rPr lang="en-IN" sz="2106" dirty="0">
                <a:solidFill>
                  <a:srgbClr val="323232"/>
                </a:solidFill>
                <a:latin typeface="Calibri"/>
              </a:rPr>
              <a:t>Starting Date : November 24,2025</a:t>
            </a:r>
          </a:p>
          <a:p>
            <a:pPr algn="l">
              <a:defRPr sz="2400" b="0">
                <a:solidFill>
                  <a:srgbClr val="000000"/>
                </a:solidFill>
              </a:defRPr>
            </a:pPr>
            <a:r>
              <a:rPr lang="en-IN" sz="2106" dirty="0">
                <a:solidFill>
                  <a:srgbClr val="323232"/>
                </a:solidFill>
                <a:latin typeface="Calibri"/>
              </a:rPr>
              <a:t>Time : 8:00 PM IST to 10:00 PM IST</a:t>
            </a:r>
            <a:endParaRPr sz="2106" dirty="0">
              <a:solidFill>
                <a:srgbClr val="323232"/>
              </a:solidFill>
              <a:latin typeface="Calibri"/>
            </a:endParaRPr>
          </a:p>
        </p:txBody>
      </p:sp>
      <p:sp>
        <p:nvSpPr>
          <p:cNvPr id="9" name="TextBox 8">
            <a:extLst>
              <a:ext uri="{FF2B5EF4-FFF2-40B4-BE49-F238E27FC236}">
                <a16:creationId xmlns:a16="http://schemas.microsoft.com/office/drawing/2014/main" id="{FD150733-1B0B-17CC-15B1-94C9B59D3BE3}"/>
              </a:ext>
            </a:extLst>
          </p:cNvPr>
          <p:cNvSpPr txBox="1"/>
          <p:nvPr/>
        </p:nvSpPr>
        <p:spPr>
          <a:xfrm>
            <a:off x="3594100" y="6796364"/>
            <a:ext cx="5345206" cy="369332"/>
          </a:xfrm>
          <a:prstGeom prst="rect">
            <a:avLst/>
          </a:prstGeom>
          <a:noFill/>
        </p:spPr>
        <p:txBody>
          <a:bodyPr wrap="square">
            <a:spAutoFit/>
          </a:bodyPr>
          <a:lstStyle/>
          <a:p>
            <a:pPr algn="l">
              <a:defRPr sz="1800" b="0">
                <a:solidFill>
                  <a:srgbClr val="646464"/>
                </a:solidFill>
              </a:defRPr>
            </a:pPr>
            <a:r>
              <a:rPr lang="en-IN" sz="1800" dirty="0">
                <a:solidFill>
                  <a:srgbClr val="323232"/>
                </a:solidFill>
                <a:latin typeface="Calibri"/>
              </a:rPr>
              <a:t>Powered by </a:t>
            </a:r>
            <a:r>
              <a:rPr lang="en-IN" sz="1800" dirty="0" err="1">
                <a:solidFill>
                  <a:srgbClr val="323232"/>
                </a:solidFill>
                <a:latin typeface="Calibri"/>
              </a:rPr>
              <a:t>PurpleSkill</a:t>
            </a:r>
            <a:r>
              <a:rPr lang="en-IN" sz="1800" dirty="0">
                <a:solidFill>
                  <a:srgbClr val="323232"/>
                </a:solidFill>
                <a:latin typeface="Calibri"/>
              </a:rPr>
              <a:t> &amp; </a:t>
            </a:r>
            <a:r>
              <a:rPr lang="en-IN" sz="1800" dirty="0" err="1">
                <a:solidFill>
                  <a:srgbClr val="323232"/>
                </a:solidFill>
                <a:latin typeface="Calibri"/>
              </a:rPr>
              <a:t>SpanLabs</a:t>
            </a:r>
            <a:endParaRPr lang="en-IN" sz="1800" dirty="0">
              <a:solidFill>
                <a:srgbClr val="323232"/>
              </a:solidFill>
              <a:latin typeface="Calibri"/>
            </a:endParaRPr>
          </a:p>
        </p:txBody>
      </p:sp>
      <p:sp>
        <p:nvSpPr>
          <p:cNvPr id="5" name="Title 4">
            <a:extLst>
              <a:ext uri="{FF2B5EF4-FFF2-40B4-BE49-F238E27FC236}">
                <a16:creationId xmlns:a16="http://schemas.microsoft.com/office/drawing/2014/main" id="{1DF7D5BC-6203-1D85-5F9A-88650046E660}"/>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7B400A39-7DB4-8F41-73AD-01528F4667A6}"/>
              </a:ext>
            </a:extLst>
          </p:cNvPr>
          <p:cNvSpPr>
            <a:spLocks noGrp="1"/>
          </p:cNvSpPr>
          <p:nvPr>
            <p:ph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D7BE-456E-5071-CC2C-50CFB6C649E6}"/>
              </a:ext>
            </a:extLst>
          </p:cNvPr>
          <p:cNvSpPr>
            <a:spLocks noGrp="1"/>
          </p:cNvSpPr>
          <p:nvPr>
            <p:ph type="title"/>
          </p:nvPr>
        </p:nvSpPr>
        <p:spPr/>
        <p:txBody>
          <a:bodyPr/>
          <a:lstStyle/>
          <a:p>
            <a:r>
              <a:rPr lang="en-IN" dirty="0"/>
              <a:t>Types of Agents</a:t>
            </a:r>
          </a:p>
        </p:txBody>
      </p:sp>
      <p:graphicFrame>
        <p:nvGraphicFramePr>
          <p:cNvPr id="4" name="Content Placeholder 3">
            <a:extLst>
              <a:ext uri="{FF2B5EF4-FFF2-40B4-BE49-F238E27FC236}">
                <a16:creationId xmlns:a16="http://schemas.microsoft.com/office/drawing/2014/main" id="{2B971722-3D0F-ED5C-CB78-EEA1F801CA69}"/>
              </a:ext>
            </a:extLst>
          </p:cNvPr>
          <p:cNvGraphicFramePr>
            <a:graphicFrameLocks noGrp="1"/>
          </p:cNvGraphicFramePr>
          <p:nvPr>
            <p:ph idx="1"/>
            <p:extLst>
              <p:ext uri="{D42A27DB-BD31-4B8C-83A1-F6EECF244321}">
                <p14:modId xmlns:p14="http://schemas.microsoft.com/office/powerpoint/2010/main" val="1715281332"/>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69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1144-1873-5F50-1655-409FE4C1C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70E5E-C78E-E2D0-F7FF-BC5936F71C0E}"/>
              </a:ext>
            </a:extLst>
          </p:cNvPr>
          <p:cNvSpPr>
            <a:spLocks noGrp="1"/>
          </p:cNvSpPr>
          <p:nvPr>
            <p:ph type="title"/>
          </p:nvPr>
        </p:nvSpPr>
        <p:spPr/>
        <p:txBody>
          <a:bodyPr/>
          <a:lstStyle/>
          <a:p>
            <a:r>
              <a:rPr lang="en-IN" dirty="0"/>
              <a:t>Types of Agents</a:t>
            </a:r>
          </a:p>
        </p:txBody>
      </p:sp>
      <p:graphicFrame>
        <p:nvGraphicFramePr>
          <p:cNvPr id="4" name="Content Placeholder 3">
            <a:extLst>
              <a:ext uri="{FF2B5EF4-FFF2-40B4-BE49-F238E27FC236}">
                <a16:creationId xmlns:a16="http://schemas.microsoft.com/office/drawing/2014/main" id="{E3D9B11C-4961-AF19-96FE-81342D5AC76E}"/>
              </a:ext>
            </a:extLst>
          </p:cNvPr>
          <p:cNvGraphicFramePr>
            <a:graphicFrameLocks noGrp="1"/>
          </p:cNvGraphicFramePr>
          <p:nvPr>
            <p:ph idx="1"/>
            <p:extLst>
              <p:ext uri="{D42A27DB-BD31-4B8C-83A1-F6EECF244321}">
                <p14:modId xmlns:p14="http://schemas.microsoft.com/office/powerpoint/2010/main" val="1870984669"/>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C447C-93C7-7943-ACAC-349475E3F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806450"/>
            <a:ext cx="8763000" cy="5791200"/>
          </a:xfrm>
          <a:prstGeom prst="rect">
            <a:avLst/>
          </a:prstGeom>
        </p:spPr>
      </p:pic>
      <p:sp>
        <p:nvSpPr>
          <p:cNvPr id="2" name="Title 1">
            <a:extLst>
              <a:ext uri="{FF2B5EF4-FFF2-40B4-BE49-F238E27FC236}">
                <a16:creationId xmlns:a16="http://schemas.microsoft.com/office/drawing/2014/main" id="{8FE2F9E6-6A85-68E1-B85C-9996B8E962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1DAE38-D1E8-D5F2-D054-1EED72DA9B3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281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E207-D7A2-4855-2FF8-01CFB2C7A0EB}"/>
              </a:ext>
            </a:extLst>
          </p:cNvPr>
          <p:cNvSpPr>
            <a:spLocks noGrp="1"/>
          </p:cNvSpPr>
          <p:nvPr>
            <p:ph type="title"/>
          </p:nvPr>
        </p:nvSpPr>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C3AAF41F-0275-6628-049E-34E106A20960}"/>
              </a:ext>
            </a:extLst>
          </p:cNvPr>
          <p:cNvGraphicFramePr>
            <a:graphicFrameLocks noGrp="1"/>
          </p:cNvGraphicFramePr>
          <p:nvPr>
            <p:ph idx="1"/>
            <p:extLst>
              <p:ext uri="{D42A27DB-BD31-4B8C-83A1-F6EECF244321}">
                <p14:modId xmlns:p14="http://schemas.microsoft.com/office/powerpoint/2010/main" val="3771833372"/>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634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16C3-6EB2-7FD1-81D1-4340F1CAA101}"/>
              </a:ext>
            </a:extLst>
          </p:cNvPr>
          <p:cNvSpPr>
            <a:spLocks noGrp="1"/>
          </p:cNvSpPr>
          <p:nvPr>
            <p:ph type="title"/>
          </p:nvPr>
        </p:nvSpPr>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BACCA662-90D0-5402-A21E-642B82B7B4F9}"/>
              </a:ext>
            </a:extLst>
          </p:cNvPr>
          <p:cNvGraphicFramePr>
            <a:graphicFrameLocks noGrp="1"/>
          </p:cNvGraphicFramePr>
          <p:nvPr>
            <p:ph idx="1"/>
            <p:extLst>
              <p:ext uri="{D42A27DB-BD31-4B8C-83A1-F6EECF244321}">
                <p14:modId xmlns:p14="http://schemas.microsoft.com/office/powerpoint/2010/main" val="1173998531"/>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24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9FFD-4516-80BE-5C72-A58A7482BDEB}"/>
              </a:ext>
            </a:extLst>
          </p:cNvPr>
          <p:cNvSpPr>
            <a:spLocks noGrp="1"/>
          </p:cNvSpPr>
          <p:nvPr>
            <p:ph type="title"/>
          </p:nvPr>
        </p:nvSpPr>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E4BBF6B6-C6B3-EA8B-5773-5298756C98C6}"/>
              </a:ext>
            </a:extLst>
          </p:cNvPr>
          <p:cNvGraphicFramePr>
            <a:graphicFrameLocks noGrp="1"/>
          </p:cNvGraphicFramePr>
          <p:nvPr>
            <p:ph idx="1"/>
            <p:extLst>
              <p:ext uri="{D42A27DB-BD31-4B8C-83A1-F6EECF244321}">
                <p14:modId xmlns:p14="http://schemas.microsoft.com/office/powerpoint/2010/main" val="17447034"/>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334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DC8A-672A-9EBB-2C1B-869CEAA9087B}"/>
              </a:ext>
            </a:extLst>
          </p:cNvPr>
          <p:cNvSpPr>
            <a:spLocks noGrp="1"/>
          </p:cNvSpPr>
          <p:nvPr>
            <p:ph type="title"/>
          </p:nvPr>
        </p:nvSpPr>
        <p:spPr/>
        <p:txBody>
          <a:bodyPr/>
          <a:lstStyle/>
          <a:p>
            <a:r>
              <a:rPr lang="en-IN" dirty="0"/>
              <a:t>Agent OPS?</a:t>
            </a:r>
          </a:p>
        </p:txBody>
      </p:sp>
      <p:graphicFrame>
        <p:nvGraphicFramePr>
          <p:cNvPr id="4" name="Content Placeholder 3">
            <a:extLst>
              <a:ext uri="{FF2B5EF4-FFF2-40B4-BE49-F238E27FC236}">
                <a16:creationId xmlns:a16="http://schemas.microsoft.com/office/drawing/2014/main" id="{D02E258E-1FD1-B3E2-4610-098B290F9630}"/>
              </a:ext>
            </a:extLst>
          </p:cNvPr>
          <p:cNvGraphicFramePr>
            <a:graphicFrameLocks noGrp="1"/>
          </p:cNvGraphicFramePr>
          <p:nvPr>
            <p:ph idx="1"/>
            <p:extLst>
              <p:ext uri="{D42A27DB-BD31-4B8C-83A1-F6EECF244321}">
                <p14:modId xmlns:p14="http://schemas.microsoft.com/office/powerpoint/2010/main" val="851897162"/>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86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14FE4-CE88-EC65-25FC-54C34A0BC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2078037"/>
            <a:ext cx="7696200" cy="4291013"/>
          </a:xfrm>
          <a:prstGeom prst="rect">
            <a:avLst/>
          </a:prstGeom>
        </p:spPr>
      </p:pic>
      <p:sp>
        <p:nvSpPr>
          <p:cNvPr id="2" name="Title 1">
            <a:extLst>
              <a:ext uri="{FF2B5EF4-FFF2-40B4-BE49-F238E27FC236}">
                <a16:creationId xmlns:a16="http://schemas.microsoft.com/office/drawing/2014/main" id="{8511BD1E-3758-04BC-890F-0BAC7412BB37}"/>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0D0D8EBB-AD07-C6A0-EC65-0509B73AFEF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1371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20493"/>
            <a:ext cx="10312400" cy="5715508"/>
          </a:xfrm>
          <a:prstGeom prst="rect">
            <a:avLst/>
          </a:prstGeom>
        </p:spPr>
      </p:pic>
      <p:sp>
        <p:nvSpPr>
          <p:cNvPr id="3" name="Title 2">
            <a:extLst>
              <a:ext uri="{FF2B5EF4-FFF2-40B4-BE49-F238E27FC236}">
                <a16:creationId xmlns:a16="http://schemas.microsoft.com/office/drawing/2014/main" id="{DC450E30-71ED-6E4A-607B-A1264E0400C4}"/>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CBAA1BDF-28AE-5DA9-2AAF-E746AEB2D65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2945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2392"/>
            <a:ext cx="10312400" cy="5631713"/>
          </a:xfrm>
          <a:prstGeom prst="rect">
            <a:avLst/>
          </a:prstGeom>
        </p:spPr>
      </p:pic>
      <p:sp>
        <p:nvSpPr>
          <p:cNvPr id="3" name="Title 2">
            <a:extLst>
              <a:ext uri="{FF2B5EF4-FFF2-40B4-BE49-F238E27FC236}">
                <a16:creationId xmlns:a16="http://schemas.microsoft.com/office/drawing/2014/main" id="{E3C7752A-1389-29CE-F719-8B7E952A8F3B}"/>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C45CD9C-1978-0519-0762-12308985432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4651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23561"/>
            <a:ext cx="10312400" cy="5709373"/>
          </a:xfrm>
          <a:prstGeom prst="rect">
            <a:avLst/>
          </a:prstGeom>
        </p:spPr>
      </p:pic>
      <p:sp>
        <p:nvSpPr>
          <p:cNvPr id="5" name="Title 4">
            <a:extLst>
              <a:ext uri="{FF2B5EF4-FFF2-40B4-BE49-F238E27FC236}">
                <a16:creationId xmlns:a16="http://schemas.microsoft.com/office/drawing/2014/main" id="{56BE9858-6824-9F0B-E48B-0344BA010A47}"/>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83CB7EF7-A4FC-E3C6-4EA6-EAAD5F08231A}"/>
              </a:ext>
            </a:extLst>
          </p:cNvPr>
          <p:cNvSpPr>
            <a:spLocks noGrp="1"/>
          </p:cNvSpPr>
          <p:nvPr>
            <p:ph idx="1"/>
          </p:nvPr>
        </p:nvSpPr>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5267"/>
            <a:ext cx="10312400" cy="5545963"/>
          </a:xfrm>
          <a:prstGeom prst="rect">
            <a:avLst/>
          </a:prstGeom>
        </p:spPr>
      </p:pic>
      <p:sp>
        <p:nvSpPr>
          <p:cNvPr id="3" name="Title 2">
            <a:extLst>
              <a:ext uri="{FF2B5EF4-FFF2-40B4-BE49-F238E27FC236}">
                <a16:creationId xmlns:a16="http://schemas.microsoft.com/office/drawing/2014/main" id="{79EFEA7F-9D3C-2A16-240E-13C7F1E09BAF}"/>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AB905D7-8F77-44A9-70F5-B136BE03AA2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48640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15971"/>
            <a:ext cx="10312400" cy="5724563"/>
          </a:xfrm>
          <a:prstGeom prst="rect">
            <a:avLst/>
          </a:prstGeom>
        </p:spPr>
      </p:pic>
      <p:sp>
        <p:nvSpPr>
          <p:cNvPr id="3" name="Title 2">
            <a:extLst>
              <a:ext uri="{FF2B5EF4-FFF2-40B4-BE49-F238E27FC236}">
                <a16:creationId xmlns:a16="http://schemas.microsoft.com/office/drawing/2014/main" id="{BFC9290B-464C-D9B6-5F28-22251499BB6D}"/>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4FB7F0E7-42B0-6D9A-96D2-BB2818BCF9C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97987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84285"/>
            <a:ext cx="10312400" cy="5587923"/>
          </a:xfrm>
          <a:prstGeom prst="rect">
            <a:avLst/>
          </a:prstGeom>
        </p:spPr>
      </p:pic>
      <p:sp>
        <p:nvSpPr>
          <p:cNvPr id="3" name="Title 2">
            <a:extLst>
              <a:ext uri="{FF2B5EF4-FFF2-40B4-BE49-F238E27FC236}">
                <a16:creationId xmlns:a16="http://schemas.microsoft.com/office/drawing/2014/main" id="{B115DB26-404D-21B8-8A0B-32D9F2A296BE}"/>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249962B9-7B52-75D9-6347-1B89287D8D8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939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99053"/>
            <a:ext cx="10296312" cy="5558396"/>
          </a:xfrm>
          <a:prstGeom prst="rect">
            <a:avLst/>
          </a:prstGeom>
        </p:spPr>
      </p:pic>
      <p:sp>
        <p:nvSpPr>
          <p:cNvPr id="3" name="Title 2">
            <a:extLst>
              <a:ext uri="{FF2B5EF4-FFF2-40B4-BE49-F238E27FC236}">
                <a16:creationId xmlns:a16="http://schemas.microsoft.com/office/drawing/2014/main" id="{791639D8-C1E6-551A-3191-1E6C53FB2569}"/>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F8A155F-F82B-D00F-6724-DDB2D00AB02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4624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11433"/>
            <a:ext cx="10312400" cy="5733630"/>
          </a:xfrm>
          <a:prstGeom prst="rect">
            <a:avLst/>
          </a:prstGeom>
        </p:spPr>
      </p:pic>
      <p:sp>
        <p:nvSpPr>
          <p:cNvPr id="3" name="Title 2">
            <a:extLst>
              <a:ext uri="{FF2B5EF4-FFF2-40B4-BE49-F238E27FC236}">
                <a16:creationId xmlns:a16="http://schemas.microsoft.com/office/drawing/2014/main" id="{8D4C5825-D5F7-1633-F9E1-85783A203CCB}"/>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C404AD91-2B18-C14C-570E-45D77D02A89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470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40152"/>
            <a:ext cx="10312400" cy="5476189"/>
          </a:xfrm>
          <a:prstGeom prst="rect">
            <a:avLst/>
          </a:prstGeom>
        </p:spPr>
      </p:pic>
      <p:sp>
        <p:nvSpPr>
          <p:cNvPr id="3" name="Title 2">
            <a:extLst>
              <a:ext uri="{FF2B5EF4-FFF2-40B4-BE49-F238E27FC236}">
                <a16:creationId xmlns:a16="http://schemas.microsoft.com/office/drawing/2014/main" id="{18E9D246-1DA9-65F3-FD80-19AA524D2642}"/>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D97BB99D-7EF6-5224-0054-59E1DE442D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70356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3576"/>
            <a:ext cx="10312400" cy="5629351"/>
          </a:xfrm>
          <a:prstGeom prst="rect">
            <a:avLst/>
          </a:prstGeom>
        </p:spPr>
      </p:pic>
      <p:sp>
        <p:nvSpPr>
          <p:cNvPr id="3" name="Title 2">
            <a:extLst>
              <a:ext uri="{FF2B5EF4-FFF2-40B4-BE49-F238E27FC236}">
                <a16:creationId xmlns:a16="http://schemas.microsoft.com/office/drawing/2014/main" id="{B816B8DD-DB68-9A83-1BFB-8391E5E9435F}"/>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C3B9F795-3868-D413-319E-334CB7400D7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698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39302"/>
            <a:ext cx="10312400" cy="5677890"/>
          </a:xfrm>
          <a:prstGeom prst="rect">
            <a:avLst/>
          </a:prstGeom>
        </p:spPr>
      </p:pic>
      <p:sp>
        <p:nvSpPr>
          <p:cNvPr id="3" name="Title 2">
            <a:extLst>
              <a:ext uri="{FF2B5EF4-FFF2-40B4-BE49-F238E27FC236}">
                <a16:creationId xmlns:a16="http://schemas.microsoft.com/office/drawing/2014/main" id="{B29997C3-7D87-DD11-854F-81D34FAAF68B}"/>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8DB4C3A2-F4AC-5B58-8931-DA1D741E912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5225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51825"/>
            <a:ext cx="10312400" cy="5652846"/>
          </a:xfrm>
          <a:prstGeom prst="rect">
            <a:avLst/>
          </a:prstGeom>
        </p:spPr>
      </p:pic>
      <p:sp>
        <p:nvSpPr>
          <p:cNvPr id="3" name="Title 2">
            <a:extLst>
              <a:ext uri="{FF2B5EF4-FFF2-40B4-BE49-F238E27FC236}">
                <a16:creationId xmlns:a16="http://schemas.microsoft.com/office/drawing/2014/main" id="{DABE7921-29F2-6FBF-99D1-4D746B8FD533}"/>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99C835AD-0639-AB4E-76CB-4B8C3847B0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5951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6279"/>
            <a:ext cx="10312400" cy="5543943"/>
          </a:xfrm>
          <a:prstGeom prst="rect">
            <a:avLst/>
          </a:prstGeom>
        </p:spPr>
      </p:pic>
      <p:sp>
        <p:nvSpPr>
          <p:cNvPr id="3" name="Title 2">
            <a:extLst>
              <a:ext uri="{FF2B5EF4-FFF2-40B4-BE49-F238E27FC236}">
                <a16:creationId xmlns:a16="http://schemas.microsoft.com/office/drawing/2014/main" id="{66A0CCEC-927B-FE6B-E25F-B2B2AB1798E3}"/>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BA1CC5AA-3AC4-1C61-55C3-7CC02CBEB28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0777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32317"/>
            <a:ext cx="10312400" cy="5691860"/>
          </a:xfrm>
          <a:prstGeom prst="rect">
            <a:avLst/>
          </a:prstGeom>
        </p:spPr>
      </p:pic>
      <p:sp>
        <p:nvSpPr>
          <p:cNvPr id="3" name="Title 2">
            <a:extLst>
              <a:ext uri="{FF2B5EF4-FFF2-40B4-BE49-F238E27FC236}">
                <a16:creationId xmlns:a16="http://schemas.microsoft.com/office/drawing/2014/main" id="{183D369F-EFD3-13D9-D024-438D8EEBC8DE}"/>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A01C04E4-80B2-3C9E-5D7E-62F74088E2B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65748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3745"/>
            <a:ext cx="10312400" cy="5549010"/>
          </a:xfrm>
          <a:prstGeom prst="rect">
            <a:avLst/>
          </a:prstGeom>
        </p:spPr>
      </p:pic>
      <p:sp>
        <p:nvSpPr>
          <p:cNvPr id="3" name="Title 2">
            <a:extLst>
              <a:ext uri="{FF2B5EF4-FFF2-40B4-BE49-F238E27FC236}">
                <a16:creationId xmlns:a16="http://schemas.microsoft.com/office/drawing/2014/main" id="{6814CAFA-7F7D-068D-6586-D10E6577AE92}"/>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A5C526B3-5A45-DE97-67D4-E97C6639C4D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8937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893784"/>
            <a:ext cx="10312400" cy="5768936"/>
          </a:xfrm>
          <a:prstGeom prst="rect">
            <a:avLst/>
          </a:prstGeom>
        </p:spPr>
      </p:pic>
      <p:sp>
        <p:nvSpPr>
          <p:cNvPr id="3" name="Title 2">
            <a:extLst>
              <a:ext uri="{FF2B5EF4-FFF2-40B4-BE49-F238E27FC236}">
                <a16:creationId xmlns:a16="http://schemas.microsoft.com/office/drawing/2014/main" id="{96FDA315-907B-4D85-2E8E-C6F55B1AE142}"/>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9B9AE4F9-AD51-7921-C19B-B43E36D17D9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59340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43775"/>
            <a:ext cx="10312400" cy="5668949"/>
          </a:xfrm>
          <a:prstGeom prst="rect">
            <a:avLst/>
          </a:prstGeom>
        </p:spPr>
      </p:pic>
      <p:sp>
        <p:nvSpPr>
          <p:cNvPr id="3" name="Title 2">
            <a:extLst>
              <a:ext uri="{FF2B5EF4-FFF2-40B4-BE49-F238E27FC236}">
                <a16:creationId xmlns:a16="http://schemas.microsoft.com/office/drawing/2014/main" id="{15D15527-7D17-BF4B-694D-9E39D99FAF28}"/>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4B73240D-28E2-E146-327D-45865D712D4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330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05454"/>
            <a:ext cx="10312400" cy="5745594"/>
          </a:xfrm>
          <a:prstGeom prst="rect">
            <a:avLst/>
          </a:prstGeom>
        </p:spPr>
      </p:pic>
      <p:sp>
        <p:nvSpPr>
          <p:cNvPr id="3" name="Title 2">
            <a:extLst>
              <a:ext uri="{FF2B5EF4-FFF2-40B4-BE49-F238E27FC236}">
                <a16:creationId xmlns:a16="http://schemas.microsoft.com/office/drawing/2014/main" id="{2642531D-5B43-1AA7-816A-99FA00DFC017}"/>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13F75BDF-5C4B-5BD3-4886-74D503E0CFA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5342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41924"/>
            <a:ext cx="10312400" cy="5672645"/>
          </a:xfrm>
          <a:prstGeom prst="rect">
            <a:avLst/>
          </a:prstGeom>
        </p:spPr>
      </p:pic>
      <p:sp>
        <p:nvSpPr>
          <p:cNvPr id="3" name="Title 2">
            <a:extLst>
              <a:ext uri="{FF2B5EF4-FFF2-40B4-BE49-F238E27FC236}">
                <a16:creationId xmlns:a16="http://schemas.microsoft.com/office/drawing/2014/main" id="{67E232F5-C619-18F0-53AF-5BFBBC2DAB82}"/>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50EBABD8-6F4D-CE0F-9D6B-DAD006EC826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6678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9500" y="959532"/>
            <a:ext cx="8237621" cy="5637441"/>
          </a:xfrm>
          <a:prstGeom prst="rect">
            <a:avLst/>
          </a:prstGeom>
        </p:spPr>
      </p:pic>
      <p:sp>
        <p:nvSpPr>
          <p:cNvPr id="3" name="Title 2">
            <a:extLst>
              <a:ext uri="{FF2B5EF4-FFF2-40B4-BE49-F238E27FC236}">
                <a16:creationId xmlns:a16="http://schemas.microsoft.com/office/drawing/2014/main" id="{BA2496AC-BF50-7D24-DDF9-2E9032618723}"/>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56DC34A0-3550-A6B5-301E-2E7EB59064F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183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7100" y="1018311"/>
            <a:ext cx="8915400" cy="5519877"/>
          </a:xfrm>
          <a:prstGeom prst="rect">
            <a:avLst/>
          </a:prstGeom>
        </p:spPr>
      </p:pic>
      <p:sp>
        <p:nvSpPr>
          <p:cNvPr id="3" name="Title 2">
            <a:extLst>
              <a:ext uri="{FF2B5EF4-FFF2-40B4-BE49-F238E27FC236}">
                <a16:creationId xmlns:a16="http://schemas.microsoft.com/office/drawing/2014/main" id="{0DDCEB5E-0ADD-CD37-54D2-990A44FBE071}"/>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0FC2A5E4-6A91-5225-D366-5664E0D075D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87405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4700" y="926773"/>
            <a:ext cx="8763000" cy="5702947"/>
          </a:xfrm>
          <a:prstGeom prst="rect">
            <a:avLst/>
          </a:prstGeom>
        </p:spPr>
      </p:pic>
      <p:sp>
        <p:nvSpPr>
          <p:cNvPr id="3" name="Title 2">
            <a:extLst>
              <a:ext uri="{FF2B5EF4-FFF2-40B4-BE49-F238E27FC236}">
                <a16:creationId xmlns:a16="http://schemas.microsoft.com/office/drawing/2014/main" id="{5FA9F0E5-0BC6-62AE-C467-F226385F1C15}"/>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273BA761-2E6A-17DC-9320-1FF4EC5A4A7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49477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3300" y="1031021"/>
            <a:ext cx="8610600" cy="5494451"/>
          </a:xfrm>
          <a:prstGeom prst="rect">
            <a:avLst/>
          </a:prstGeom>
        </p:spPr>
      </p:pic>
      <p:sp>
        <p:nvSpPr>
          <p:cNvPr id="3" name="Title 2">
            <a:extLst>
              <a:ext uri="{FF2B5EF4-FFF2-40B4-BE49-F238E27FC236}">
                <a16:creationId xmlns:a16="http://schemas.microsoft.com/office/drawing/2014/main" id="{DFC375AD-00C6-C016-CCBB-48C1480C19B6}"/>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D4F3DB1B-FF16-E9F5-FFDA-1923A9662D9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26189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1900" y="913696"/>
            <a:ext cx="8382000" cy="5729109"/>
          </a:xfrm>
          <a:prstGeom prst="rect">
            <a:avLst/>
          </a:prstGeom>
        </p:spPr>
      </p:pic>
      <p:sp>
        <p:nvSpPr>
          <p:cNvPr id="3" name="Title 2">
            <a:extLst>
              <a:ext uri="{FF2B5EF4-FFF2-40B4-BE49-F238E27FC236}">
                <a16:creationId xmlns:a16="http://schemas.microsoft.com/office/drawing/2014/main" id="{B9BF4859-76E5-8F76-DB1D-8092F65BBBB4}"/>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4B61EB7A-DAE6-7804-60C8-E4294F13BC4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2577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89E9-45E1-E11F-37A4-011ACCFEF6C5}"/>
              </a:ext>
            </a:extLst>
          </p:cNvPr>
          <p:cNvSpPr>
            <a:spLocks noGrp="1"/>
          </p:cNvSpPr>
          <p:nvPr>
            <p:ph type="title"/>
          </p:nvPr>
        </p:nvSpPr>
        <p:spPr/>
        <p:txBody>
          <a:bodyPr/>
          <a:lstStyle/>
          <a:p>
            <a:r>
              <a:rPr lang="en-IN" dirty="0"/>
              <a:t>What is Agentic AI?</a:t>
            </a:r>
          </a:p>
        </p:txBody>
      </p:sp>
      <p:graphicFrame>
        <p:nvGraphicFramePr>
          <p:cNvPr id="4" name="Content Placeholder 3">
            <a:extLst>
              <a:ext uri="{FF2B5EF4-FFF2-40B4-BE49-F238E27FC236}">
                <a16:creationId xmlns:a16="http://schemas.microsoft.com/office/drawing/2014/main" id="{9EEBD035-FD3B-CA93-AE31-401408842509}"/>
              </a:ext>
            </a:extLst>
          </p:cNvPr>
          <p:cNvGraphicFramePr>
            <a:graphicFrameLocks noGrp="1"/>
          </p:cNvGraphicFramePr>
          <p:nvPr>
            <p:ph idx="1"/>
            <p:extLst>
              <p:ext uri="{D42A27DB-BD31-4B8C-83A1-F6EECF244321}">
                <p14:modId xmlns:p14="http://schemas.microsoft.com/office/powerpoint/2010/main" val="1944698892"/>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555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9500" y="977040"/>
            <a:ext cx="8763000" cy="5602414"/>
          </a:xfrm>
          <a:prstGeom prst="rect">
            <a:avLst/>
          </a:prstGeom>
        </p:spPr>
      </p:pic>
      <p:sp>
        <p:nvSpPr>
          <p:cNvPr id="3" name="Title 2">
            <a:extLst>
              <a:ext uri="{FF2B5EF4-FFF2-40B4-BE49-F238E27FC236}">
                <a16:creationId xmlns:a16="http://schemas.microsoft.com/office/drawing/2014/main" id="{DD57808B-5BA2-E625-8795-72F178AEF832}"/>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753710A0-EC84-05B9-658C-AFF541FFC5B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0081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1900" y="969125"/>
            <a:ext cx="8458200" cy="5618251"/>
          </a:xfrm>
          <a:prstGeom prst="rect">
            <a:avLst/>
          </a:prstGeom>
        </p:spPr>
      </p:pic>
      <p:sp>
        <p:nvSpPr>
          <p:cNvPr id="3" name="Title 2">
            <a:extLst>
              <a:ext uri="{FF2B5EF4-FFF2-40B4-BE49-F238E27FC236}">
                <a16:creationId xmlns:a16="http://schemas.microsoft.com/office/drawing/2014/main" id="{1F739D2F-7941-D1D2-5F8E-54EC8753FCA4}"/>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97224FC-5686-5257-0953-C5F7EEBE909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3678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9500" y="974803"/>
            <a:ext cx="8382000" cy="5606897"/>
          </a:xfrm>
          <a:prstGeom prst="rect">
            <a:avLst/>
          </a:prstGeom>
        </p:spPr>
      </p:pic>
      <p:sp>
        <p:nvSpPr>
          <p:cNvPr id="3" name="Title 2">
            <a:extLst>
              <a:ext uri="{FF2B5EF4-FFF2-40B4-BE49-F238E27FC236}">
                <a16:creationId xmlns:a16="http://schemas.microsoft.com/office/drawing/2014/main" id="{42C732D1-A07E-31CC-150C-134B4C6F2D94}"/>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84D224A8-65ED-0061-9EF8-059E4D3AC30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82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0900" y="966519"/>
            <a:ext cx="9220200" cy="5623458"/>
          </a:xfrm>
          <a:prstGeom prst="rect">
            <a:avLst/>
          </a:prstGeom>
        </p:spPr>
      </p:pic>
      <p:sp>
        <p:nvSpPr>
          <p:cNvPr id="3" name="Title 2">
            <a:extLst>
              <a:ext uri="{FF2B5EF4-FFF2-40B4-BE49-F238E27FC236}">
                <a16:creationId xmlns:a16="http://schemas.microsoft.com/office/drawing/2014/main" id="{F4694E9F-E8C4-3504-2A47-AF3877F3D8FE}"/>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908A49A4-FB24-1FAC-55BF-DB95A02955E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6512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656-1BE3-0D1F-7536-5431F8803891}"/>
              </a:ext>
            </a:extLst>
          </p:cNvPr>
          <p:cNvSpPr>
            <a:spLocks noGrp="1"/>
          </p:cNvSpPr>
          <p:nvPr>
            <p:ph type="title"/>
          </p:nvPr>
        </p:nvSpPr>
        <p:spPr/>
        <p:txBody>
          <a:bodyPr/>
          <a:lstStyle/>
          <a:p>
            <a:r>
              <a:rPr lang="en-IN" dirty="0"/>
              <a:t>Examples </a:t>
            </a:r>
          </a:p>
        </p:txBody>
      </p:sp>
      <p:sp>
        <p:nvSpPr>
          <p:cNvPr id="3" name="Content Placeholder 2">
            <a:extLst>
              <a:ext uri="{FF2B5EF4-FFF2-40B4-BE49-F238E27FC236}">
                <a16:creationId xmlns:a16="http://schemas.microsoft.com/office/drawing/2014/main" id="{74AD757B-C5CB-8D59-E8CE-BF552B90D4FB}"/>
              </a:ext>
            </a:extLst>
          </p:cNvPr>
          <p:cNvSpPr>
            <a:spLocks noGrp="1"/>
          </p:cNvSpPr>
          <p:nvPr>
            <p:ph idx="1"/>
          </p:nvPr>
        </p:nvSpPr>
        <p:spPr/>
        <p:txBody>
          <a:bodyPr/>
          <a:lstStyle/>
          <a:p>
            <a:r>
              <a:rPr lang="en-US" dirty="0"/>
              <a:t> In retail, agentic AI can automatically adjust prices in real-time based on competitor pricing, customer demand, and inventory levels. </a:t>
            </a:r>
          </a:p>
          <a:p>
            <a:r>
              <a:rPr lang="en-US" dirty="0"/>
              <a:t>It learns from this data and optimizes itself to make smarter decisions—like knowing when to increase stock of a high-demand product or suggest relevant items to a shopper based on their past behavior.</a:t>
            </a:r>
            <a:endParaRPr lang="en-IN" dirty="0"/>
          </a:p>
        </p:txBody>
      </p:sp>
    </p:spTree>
    <p:extLst>
      <p:ext uri="{BB962C8B-B14F-4D97-AF65-F5344CB8AC3E}">
        <p14:creationId xmlns:p14="http://schemas.microsoft.com/office/powerpoint/2010/main" val="210648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5A31-01D0-F01B-A878-67916B65516E}"/>
              </a:ext>
            </a:extLst>
          </p:cNvPr>
          <p:cNvSpPr>
            <a:spLocks noGrp="1"/>
          </p:cNvSpPr>
          <p:nvPr>
            <p:ph type="title"/>
          </p:nvPr>
        </p:nvSpPr>
        <p:spPr/>
        <p:txBody>
          <a:bodyPr>
            <a:normAutofit fontScale="90000"/>
          </a:bodyPr>
          <a:lstStyle/>
          <a:p>
            <a:br>
              <a:rPr lang="en-US" b="1" dirty="0"/>
            </a:br>
            <a:br>
              <a:rPr lang="en-US" b="1" dirty="0"/>
            </a:br>
            <a:r>
              <a:rPr lang="en-US" b="1" dirty="0"/>
              <a:t>Agentic AI Stats That Will Blow Your Mind!</a:t>
            </a:r>
            <a:br>
              <a:rPr lang="en-US" b="1" dirty="0"/>
            </a:br>
            <a:br>
              <a:rPr lang="en-US" dirty="0"/>
            </a:br>
            <a:endParaRPr lang="en-IN" dirty="0"/>
          </a:p>
        </p:txBody>
      </p:sp>
      <p:sp>
        <p:nvSpPr>
          <p:cNvPr id="3" name="Content Placeholder 2">
            <a:extLst>
              <a:ext uri="{FF2B5EF4-FFF2-40B4-BE49-F238E27FC236}">
                <a16:creationId xmlns:a16="http://schemas.microsoft.com/office/drawing/2014/main" id="{A30DD368-9CD0-5E8E-6E81-C69F53DA5974}"/>
              </a:ext>
            </a:extLst>
          </p:cNvPr>
          <p:cNvSpPr>
            <a:spLocks noGrp="1"/>
          </p:cNvSpPr>
          <p:nvPr>
            <p:ph idx="1"/>
          </p:nvPr>
        </p:nvSpPr>
        <p:spPr/>
        <p:txBody>
          <a:bodyPr>
            <a:normAutofit fontScale="55000" lnSpcReduction="20000"/>
          </a:bodyPr>
          <a:lstStyle/>
          <a:p>
            <a:r>
              <a:rPr lang="en-US" b="1" u="sng" dirty="0">
                <a:hlinkClick r:id="rId2"/>
              </a:rPr>
              <a:t>50%</a:t>
            </a:r>
            <a:r>
              <a:rPr lang="en-US" b="1" dirty="0"/>
              <a:t> of companies currently using generative AI models will launch agentic AI pilots or proof of concepts by 2027.</a:t>
            </a:r>
          </a:p>
          <a:p>
            <a:r>
              <a:rPr lang="en-US" b="1" u="sng" dirty="0">
                <a:hlinkClick r:id="rId3"/>
              </a:rPr>
              <a:t>33%</a:t>
            </a:r>
            <a:r>
              <a:rPr lang="en-US" b="1" dirty="0"/>
              <a:t> of enterprise software applications will include agentic AI by 2028.</a:t>
            </a:r>
          </a:p>
          <a:p>
            <a:r>
              <a:rPr lang="en-US" b="1" u="sng" dirty="0">
                <a:hlinkClick r:id="rId4"/>
              </a:rPr>
              <a:t>1 billion</a:t>
            </a:r>
            <a:r>
              <a:rPr lang="en-US" b="1" dirty="0"/>
              <a:t> AI agents are expected to be in use by 2026. </a:t>
            </a:r>
            <a:r>
              <a:rPr lang="en-US" b="1" i="1" dirty="0"/>
              <a:t>(Marc Benioff, Salesforce)</a:t>
            </a:r>
            <a:endParaRPr lang="en-US" b="1" dirty="0"/>
          </a:p>
          <a:p>
            <a:r>
              <a:rPr lang="en-US" b="1" u="sng" dirty="0">
                <a:hlinkClick r:id="rId5"/>
              </a:rPr>
              <a:t>80%</a:t>
            </a:r>
            <a:r>
              <a:rPr lang="en-US" b="1" dirty="0"/>
              <a:t> of customer service issues will be resolved by AI agents without human intervention by 2029.</a:t>
            </a:r>
          </a:p>
          <a:p>
            <a:r>
              <a:rPr lang="en-US" b="1" u="sng" dirty="0">
                <a:hlinkClick r:id="rId6"/>
              </a:rPr>
              <a:t>64%</a:t>
            </a:r>
            <a:r>
              <a:rPr lang="en-US" b="1" dirty="0"/>
              <a:t> of respondents believe that agentic AI will improve customer service outcomes.</a:t>
            </a:r>
          </a:p>
          <a:p>
            <a:r>
              <a:rPr lang="en-US" b="1" u="sng" dirty="0">
                <a:hlinkClick r:id="rId7"/>
              </a:rPr>
              <a:t>75%</a:t>
            </a:r>
            <a:r>
              <a:rPr lang="en-US" b="1" dirty="0"/>
              <a:t> of software engineers will use agentic AI coding assistants by 2028.</a:t>
            </a:r>
          </a:p>
          <a:p>
            <a:r>
              <a:rPr lang="en-US" b="1" u="sng" dirty="0">
                <a:hlinkClick r:id="rId3"/>
              </a:rPr>
              <a:t>15%</a:t>
            </a:r>
            <a:r>
              <a:rPr lang="en-US" b="1" dirty="0"/>
              <a:t> of workplace decisions will be made using agentic AI by 2028.</a:t>
            </a:r>
          </a:p>
          <a:p>
            <a:r>
              <a:rPr lang="en-US" b="1" u="sng" dirty="0">
                <a:hlinkClick r:id="rId8"/>
              </a:rPr>
              <a:t>$150 billion</a:t>
            </a:r>
            <a:r>
              <a:rPr lang="en-US" b="1" dirty="0"/>
              <a:t> could be saved in the US healthcare sector by 2026 through agentic AI applications.</a:t>
            </a:r>
          </a:p>
          <a:p>
            <a:r>
              <a:rPr lang="en-US" b="1" dirty="0"/>
              <a:t>Global spending on AI will reach </a:t>
            </a:r>
            <a:r>
              <a:rPr lang="en-US" b="1" u="sng" dirty="0">
                <a:hlinkClick r:id="rId9"/>
              </a:rPr>
              <a:t>$632 billion</a:t>
            </a:r>
            <a:r>
              <a:rPr lang="en-US" b="1" dirty="0"/>
              <a:t> by 2028, with a focus on agentic AI.</a:t>
            </a:r>
          </a:p>
          <a:p>
            <a:r>
              <a:rPr lang="en-US" b="1" dirty="0"/>
              <a:t>Agentic AI is expected to drive about </a:t>
            </a:r>
            <a:r>
              <a:rPr lang="en-US" b="1" u="sng" dirty="0">
                <a:hlinkClick r:id="rId10"/>
              </a:rPr>
              <a:t>3.5%</a:t>
            </a:r>
            <a:r>
              <a:rPr lang="en-US" b="1" dirty="0"/>
              <a:t> of global GDP by 2030.</a:t>
            </a:r>
          </a:p>
          <a:p>
            <a:endParaRPr lang="en-IN" b="1" dirty="0"/>
          </a:p>
        </p:txBody>
      </p:sp>
    </p:spTree>
    <p:extLst>
      <p:ext uri="{BB962C8B-B14F-4D97-AF65-F5344CB8AC3E}">
        <p14:creationId xmlns:p14="http://schemas.microsoft.com/office/powerpoint/2010/main" val="1185810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47FD-C573-C77C-FE23-28A01222CD72}"/>
              </a:ext>
            </a:extLst>
          </p:cNvPr>
          <p:cNvSpPr>
            <a:spLocks noGrp="1"/>
          </p:cNvSpPr>
          <p:nvPr>
            <p:ph type="title"/>
          </p:nvPr>
        </p:nvSpPr>
        <p:spPr/>
        <p:txBody>
          <a:bodyPr/>
          <a:lstStyle/>
          <a:p>
            <a:r>
              <a:rPr lang="en-IN" dirty="0"/>
              <a:t>KEY FEATURES</a:t>
            </a:r>
          </a:p>
        </p:txBody>
      </p:sp>
      <p:graphicFrame>
        <p:nvGraphicFramePr>
          <p:cNvPr id="4" name="Content Placeholder 3">
            <a:extLst>
              <a:ext uri="{FF2B5EF4-FFF2-40B4-BE49-F238E27FC236}">
                <a16:creationId xmlns:a16="http://schemas.microsoft.com/office/drawing/2014/main" id="{EDC2D302-4419-0C41-DF39-CF6C124220CC}"/>
              </a:ext>
            </a:extLst>
          </p:cNvPr>
          <p:cNvGraphicFramePr>
            <a:graphicFrameLocks noGrp="1"/>
          </p:cNvGraphicFramePr>
          <p:nvPr>
            <p:ph idx="1"/>
            <p:extLst>
              <p:ext uri="{D42A27DB-BD31-4B8C-83A1-F6EECF244321}">
                <p14:modId xmlns:p14="http://schemas.microsoft.com/office/powerpoint/2010/main" val="2487768227"/>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01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A44DF-4731-21F6-2CEF-C54D4165F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5B7DD-08E5-5EC3-46C2-3BCD1E2478CB}"/>
              </a:ext>
            </a:extLst>
          </p:cNvPr>
          <p:cNvSpPr>
            <a:spLocks noGrp="1"/>
          </p:cNvSpPr>
          <p:nvPr>
            <p:ph type="title"/>
          </p:nvPr>
        </p:nvSpPr>
        <p:spPr/>
        <p:txBody>
          <a:bodyPr/>
          <a:lstStyle/>
          <a:p>
            <a:r>
              <a:rPr lang="en-IN" dirty="0"/>
              <a:t>KEY FEATURES continued</a:t>
            </a:r>
          </a:p>
        </p:txBody>
      </p:sp>
      <p:graphicFrame>
        <p:nvGraphicFramePr>
          <p:cNvPr id="4" name="Content Placeholder 3">
            <a:extLst>
              <a:ext uri="{FF2B5EF4-FFF2-40B4-BE49-F238E27FC236}">
                <a16:creationId xmlns:a16="http://schemas.microsoft.com/office/drawing/2014/main" id="{52B3B66F-D6FA-9233-3D33-AE4FB0C8606E}"/>
              </a:ext>
            </a:extLst>
          </p:cNvPr>
          <p:cNvGraphicFramePr>
            <a:graphicFrameLocks noGrp="1"/>
          </p:cNvGraphicFramePr>
          <p:nvPr>
            <p:ph idx="1"/>
            <p:extLst>
              <p:ext uri="{D42A27DB-BD31-4B8C-83A1-F6EECF244321}">
                <p14:modId xmlns:p14="http://schemas.microsoft.com/office/powerpoint/2010/main" val="456540793"/>
              </p:ext>
            </p:extLst>
          </p:nvPr>
        </p:nvGraphicFramePr>
        <p:xfrm>
          <a:off x="1376363" y="274320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71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6798-24A2-CF59-E798-DFE3256149F7}"/>
              </a:ext>
            </a:extLst>
          </p:cNvPr>
          <p:cNvSpPr>
            <a:spLocks noGrp="1"/>
          </p:cNvSpPr>
          <p:nvPr>
            <p:ph type="title"/>
          </p:nvPr>
        </p:nvSpPr>
        <p:spPr/>
        <p:txBody>
          <a:bodyPr/>
          <a:lstStyle/>
          <a:p>
            <a:r>
              <a:rPr lang="en-IN" dirty="0"/>
              <a:t>GEN AI vs AGENTIC AI</a:t>
            </a:r>
          </a:p>
        </p:txBody>
      </p:sp>
      <p:pic>
        <p:nvPicPr>
          <p:cNvPr id="7" name="Content Placeholder 6">
            <a:extLst>
              <a:ext uri="{FF2B5EF4-FFF2-40B4-BE49-F238E27FC236}">
                <a16:creationId xmlns:a16="http://schemas.microsoft.com/office/drawing/2014/main" id="{10F05C6C-66C9-753F-017C-EB283EBF2F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7496" y="2743200"/>
            <a:ext cx="6747934" cy="3795713"/>
          </a:xfrm>
        </p:spPr>
      </p:pic>
    </p:spTree>
    <p:extLst>
      <p:ext uri="{BB962C8B-B14F-4D97-AF65-F5344CB8AC3E}">
        <p14:creationId xmlns:p14="http://schemas.microsoft.com/office/powerpoint/2010/main" val="30000563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108</TotalTime>
  <Words>813</Words>
  <Application>Microsoft Office PowerPoint</Application>
  <PresentationFormat>Custom</PresentationFormat>
  <Paragraphs>68</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Garamond</vt:lpstr>
      <vt:lpstr>Organic</vt:lpstr>
      <vt:lpstr>PowerPoint Presentation</vt:lpstr>
      <vt:lpstr>PowerPoint Presentation</vt:lpstr>
      <vt:lpstr>PowerPoint Presentation</vt:lpstr>
      <vt:lpstr>What is Agentic AI?</vt:lpstr>
      <vt:lpstr>Examples </vt:lpstr>
      <vt:lpstr>  Agentic AI Stats That Will Blow Your Mind!  </vt:lpstr>
      <vt:lpstr>KEY FEATURES</vt:lpstr>
      <vt:lpstr>KEY FEATURES continued</vt:lpstr>
      <vt:lpstr>GEN AI vs AGENTIC AI</vt:lpstr>
      <vt:lpstr>Types of Agents</vt:lpstr>
      <vt:lpstr>Types of Agents</vt:lpstr>
      <vt:lpstr>PowerPoint Presentation</vt:lpstr>
      <vt:lpstr>How Agentic AI Works?</vt:lpstr>
      <vt:lpstr>How Agentic AI Works?</vt:lpstr>
      <vt:lpstr>How Agentic AI Works?</vt:lpstr>
      <vt:lpstr>Agent 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VISHWA</dc:creator>
  <cp:lastModifiedBy>vishwa rudra</cp:lastModifiedBy>
  <cp:revision>18</cp:revision>
  <dcterms:created xsi:type="dcterms:W3CDTF">2025-10-04T15:17:48Z</dcterms:created>
  <dcterms:modified xsi:type="dcterms:W3CDTF">2025-12-13T12:00:58Z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2025-10-04T00:00:00Z</vt:filetime>
  </property>
  <property fmtid="{D5CDD505-2E9C-101B-9397-08002B2CF9AE}" pid="3" name="LastSaved">
    <vt:filetime>2025-10-04T00:00:00Z</vt:filetime>
  </property>
  <property fmtid="{D5CDD505-2E9C-101B-9397-08002B2CF9AE}" pid="4" name="Producer">
    <vt:lpwstr>3-Heights(TM) PDF Security Shell 4.8.25.2 (http://www.pdf-tools.com)</vt:lpwstr>
  </property>
</Properties>
</file>